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86" r:id="rId14"/>
    <p:sldId id="268" r:id="rId15"/>
    <p:sldId id="283" r:id="rId16"/>
    <p:sldId id="271" r:id="rId17"/>
    <p:sldId id="272" r:id="rId18"/>
    <p:sldId id="270" r:id="rId19"/>
    <p:sldId id="274" r:id="rId20"/>
    <p:sldId id="276" r:id="rId21"/>
    <p:sldId id="273" r:id="rId22"/>
    <p:sldId id="275" r:id="rId23"/>
    <p:sldId id="277" r:id="rId24"/>
    <p:sldId id="278" r:id="rId25"/>
    <p:sldId id="279" r:id="rId26"/>
    <p:sldId id="280" r:id="rId27"/>
    <p:sldId id="282" r:id="rId28"/>
    <p:sldId id="287" r:id="rId29"/>
    <p:sldId id="290" r:id="rId30"/>
    <p:sldId id="300" r:id="rId31"/>
    <p:sldId id="288" r:id="rId32"/>
    <p:sldId id="289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84E14B-6ACB-984A-B0B6-E2850409B6B8}" v="5" dt="2020-01-09T09:26:12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5"/>
    <p:restoredTop sz="94699"/>
  </p:normalViewPr>
  <p:slideViewPr>
    <p:cSldViewPr snapToGrid="0">
      <p:cViewPr>
        <p:scale>
          <a:sx n="103" d="100"/>
          <a:sy n="103" d="100"/>
        </p:scale>
        <p:origin x="11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 haoze" userId="f3d63fce-5468-4d55-aa3d-9e61403ebf3b" providerId="ADAL" clId="{F384E14B-6ACB-984A-B0B6-E2850409B6B8}"/>
    <pc:docChg chg="modSld">
      <pc:chgData name="shi haoze" userId="f3d63fce-5468-4d55-aa3d-9e61403ebf3b" providerId="ADAL" clId="{F384E14B-6ACB-984A-B0B6-E2850409B6B8}" dt="2020-01-09T09:26:22.058" v="12"/>
      <pc:docMkLst>
        <pc:docMk/>
      </pc:docMkLst>
      <pc:sldChg chg="addSp delSp modSp">
        <pc:chgData name="shi haoze" userId="f3d63fce-5468-4d55-aa3d-9e61403ebf3b" providerId="ADAL" clId="{F384E14B-6ACB-984A-B0B6-E2850409B6B8}" dt="2020-01-09T09:26:22.058" v="12"/>
        <pc:sldMkLst>
          <pc:docMk/>
          <pc:sldMk cId="2573783178" sldId="257"/>
        </pc:sldMkLst>
        <pc:spChg chg="add del mod">
          <ac:chgData name="shi haoze" userId="f3d63fce-5468-4d55-aa3d-9e61403ebf3b" providerId="ADAL" clId="{F384E14B-6ACB-984A-B0B6-E2850409B6B8}" dt="2020-01-09T07:37:08.246" v="2"/>
          <ac:spMkLst>
            <pc:docMk/>
            <pc:sldMk cId="2573783178" sldId="257"/>
            <ac:spMk id="3" creationId="{4B428657-387C-CD47-BECC-2AE7D4AD1324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4" creationId="{980AE5C9-31B6-4AD7-A798-1A2B6A79877F}"/>
          </ac:spMkLst>
        </pc:spChg>
        <pc:spChg chg="add del mod">
          <ac:chgData name="shi haoze" userId="f3d63fce-5468-4d55-aa3d-9e61403ebf3b" providerId="ADAL" clId="{F384E14B-6ACB-984A-B0B6-E2850409B6B8}" dt="2020-01-09T09:26:22.058" v="12"/>
          <ac:spMkLst>
            <pc:docMk/>
            <pc:sldMk cId="2573783178" sldId="257"/>
            <ac:spMk id="6" creationId="{B92D9FB7-D560-D14D-81E6-1D8E7B8A3935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0" creationId="{6409CCEE-5EB5-42E2-8D67-6AFA6EB85DE4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1" creationId="{2F11F321-41BA-46D0-92C7-7F395C24A853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2" creationId="{30FA351F-F69B-4A40-A4B6-4EAC7B57344B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3" creationId="{E6E35B0C-5639-48B8-A4A4-732966C6F41E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4" creationId="{10BF51C7-AB75-4756-9176-B466C22E3557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5" creationId="{1766B20E-DC1C-4CE3-B75D-3CFB98552C57}"/>
          </ac:spMkLst>
        </pc:spChg>
        <pc:spChg chg="mod">
          <ac:chgData name="shi haoze" userId="f3d63fce-5468-4d55-aa3d-9e61403ebf3b" providerId="ADAL" clId="{F384E14B-6ACB-984A-B0B6-E2850409B6B8}" dt="2020-01-09T09:24:59.782" v="9" actId="164"/>
          <ac:spMkLst>
            <pc:docMk/>
            <pc:sldMk cId="2573783178" sldId="257"/>
            <ac:spMk id="16" creationId="{4FFE61FE-0781-45E0-9634-049F3D171C75}"/>
          </ac:spMkLst>
        </pc:spChg>
        <pc:grpChg chg="add mod">
          <ac:chgData name="shi haoze" userId="f3d63fce-5468-4d55-aa3d-9e61403ebf3b" providerId="ADAL" clId="{F384E14B-6ACB-984A-B0B6-E2850409B6B8}" dt="2020-01-09T09:24:59.782" v="9" actId="164"/>
          <ac:grpSpMkLst>
            <pc:docMk/>
            <pc:sldMk cId="2573783178" sldId="257"/>
            <ac:grpSpMk id="5" creationId="{F5FAB6C8-85C0-B34F-9319-F5C022D1D2F0}"/>
          </ac:grpSpMkLst>
        </pc:grp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63" creationId="{EC36DEBD-0FA9-45D0-8682-378BA2ED5427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65" creationId="{D0892985-65C7-4D7A-B87D-017319A4FB1B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68" creationId="{3D0ACCBA-E67C-4EF8-A631-4C8AD04E3BA1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71" creationId="{2E95C4D5-D6C4-49E1-B73D-4609D66F747D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74" creationId="{E9636B92-5BCC-44C0-9153-53A0E300CC90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78" creationId="{664E8606-51BE-4C68-8F8D-6DA61B26854E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81" creationId="{3CFE6B09-3C04-4968-8418-93079716D853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84" creationId="{A1BDCF04-0CD7-436B-BD6A-E3A35EE8A1C8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87" creationId="{3C73909A-F8D2-4CA1-9FE8-DA500E094C96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91" creationId="{824BAE96-F2B9-4347-95AE-8D006C60A67E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94" creationId="{2BAFEFCD-0C2F-498A-A2E7-14B128B2D997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97" creationId="{0E8AA8D0-0F4E-47A2-B9F0-8F64149B0613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102" creationId="{5E2CB431-D24B-4FA8-8C83-6D5873C4A5BF}"/>
          </ac:cxnSpMkLst>
        </pc:cxnChg>
        <pc:cxnChg chg="mod">
          <ac:chgData name="shi haoze" userId="f3d63fce-5468-4d55-aa3d-9e61403ebf3b" providerId="ADAL" clId="{F384E14B-6ACB-984A-B0B6-E2850409B6B8}" dt="2020-01-09T09:24:59.782" v="9" actId="164"/>
          <ac:cxnSpMkLst>
            <pc:docMk/>
            <pc:sldMk cId="2573783178" sldId="257"/>
            <ac:cxnSpMk id="105" creationId="{481CEE4E-D41F-4169-ADE5-D7F496E7BA94}"/>
          </ac:cxnSpMkLst>
        </pc:cxnChg>
      </pc:sldChg>
      <pc:sldChg chg="addSp delSp modSp">
        <pc:chgData name="shi haoze" userId="f3d63fce-5468-4d55-aa3d-9e61403ebf3b" providerId="ADAL" clId="{F384E14B-6ACB-984A-B0B6-E2850409B6B8}" dt="2020-01-09T09:24:44.326" v="8"/>
        <pc:sldMkLst>
          <pc:docMk/>
          <pc:sldMk cId="2064103166" sldId="268"/>
        </pc:sldMkLst>
        <pc:spChg chg="add del mod">
          <ac:chgData name="shi haoze" userId="f3d63fce-5468-4d55-aa3d-9e61403ebf3b" providerId="ADAL" clId="{F384E14B-6ACB-984A-B0B6-E2850409B6B8}" dt="2020-01-09T09:23:54.437" v="6"/>
          <ac:spMkLst>
            <pc:docMk/>
            <pc:sldMk cId="2064103166" sldId="268"/>
            <ac:spMk id="4" creationId="{0C6D4A6C-B7FC-1A43-A88A-23F9C698C91A}"/>
          </ac:spMkLst>
        </pc:spChg>
        <pc:spChg chg="add del mod">
          <ac:chgData name="shi haoze" userId="f3d63fce-5468-4d55-aa3d-9e61403ebf3b" providerId="ADAL" clId="{F384E14B-6ACB-984A-B0B6-E2850409B6B8}" dt="2020-01-09T09:24:44.326" v="8"/>
          <ac:spMkLst>
            <pc:docMk/>
            <pc:sldMk cId="2064103166" sldId="268"/>
            <ac:spMk id="7" creationId="{7300D36F-44AB-CF4D-BA9D-5B240EF796F1}"/>
          </ac:spMkLst>
        </pc:spChg>
      </pc:sldChg>
    </pc:docChg>
  </pc:docChgLst>
  <pc:docChgLst>
    <pc:chgData name="shi haoze" userId="f3d63fce-5468-4d55-aa3d-9e61403ebf3b" providerId="ADAL" clId="{179C3679-B96F-41C4-B3D0-2BD00C0CE981}"/>
    <pc:docChg chg="undo redo custSel addSld delSld modSld sldOrd">
      <pc:chgData name="shi haoze" userId="f3d63fce-5468-4d55-aa3d-9e61403ebf3b" providerId="ADAL" clId="{179C3679-B96F-41C4-B3D0-2BD00C0CE981}" dt="2019-08-22T09:08:06.413" v="7088" actId="1076"/>
      <pc:docMkLst>
        <pc:docMk/>
      </pc:docMkLst>
      <pc:sldChg chg="delSp modSp add">
        <pc:chgData name="shi haoze" userId="f3d63fce-5468-4d55-aa3d-9e61403ebf3b" providerId="ADAL" clId="{179C3679-B96F-41C4-B3D0-2BD00C0CE981}" dt="2019-08-13T12:08:43.043" v="111" actId="1076"/>
        <pc:sldMkLst>
          <pc:docMk/>
          <pc:sldMk cId="1793724114" sldId="256"/>
        </pc:sldMkLst>
        <pc:spChg chg="mod">
          <ac:chgData name="shi haoze" userId="f3d63fce-5468-4d55-aa3d-9e61403ebf3b" providerId="ADAL" clId="{179C3679-B96F-41C4-B3D0-2BD00C0CE981}" dt="2019-08-13T12:08:43.043" v="111" actId="1076"/>
          <ac:spMkLst>
            <pc:docMk/>
            <pc:sldMk cId="1793724114" sldId="256"/>
            <ac:spMk id="2" creationId="{DF0B6376-B99E-4338-BB6E-2A6773DAD243}"/>
          </ac:spMkLst>
        </pc:spChg>
        <pc:spChg chg="del">
          <ac:chgData name="shi haoze" userId="f3d63fce-5468-4d55-aa3d-9e61403ebf3b" providerId="ADAL" clId="{179C3679-B96F-41C4-B3D0-2BD00C0CE981}" dt="2019-08-13T12:08:36.370" v="110" actId="478"/>
          <ac:spMkLst>
            <pc:docMk/>
            <pc:sldMk cId="1793724114" sldId="256"/>
            <ac:spMk id="3" creationId="{0498C3F4-6196-4AB1-A78B-69D7E69B893A}"/>
          </ac:spMkLst>
        </pc:spChg>
      </pc:sldChg>
      <pc:sldChg chg="addSp delSp modSp add">
        <pc:chgData name="shi haoze" userId="f3d63fce-5468-4d55-aa3d-9e61403ebf3b" providerId="ADAL" clId="{179C3679-B96F-41C4-B3D0-2BD00C0CE981}" dt="2019-08-14T11:52:06.626" v="835" actId="20577"/>
        <pc:sldMkLst>
          <pc:docMk/>
          <pc:sldMk cId="2573783178" sldId="257"/>
        </pc:sldMkLst>
        <pc:spChg chg="mod">
          <ac:chgData name="shi haoze" userId="f3d63fce-5468-4d55-aa3d-9e61403ebf3b" providerId="ADAL" clId="{179C3679-B96F-41C4-B3D0-2BD00C0CE981}" dt="2019-08-13T12:30:47.993" v="460" actId="14100"/>
          <ac:spMkLst>
            <pc:docMk/>
            <pc:sldMk cId="2573783178" sldId="257"/>
            <ac:spMk id="2" creationId="{97C04890-7F41-40A3-8E8C-7054EC532030}"/>
          </ac:spMkLst>
        </pc:spChg>
        <pc:spChg chg="add del">
          <ac:chgData name="shi haoze" userId="f3d63fce-5468-4d55-aa3d-9e61403ebf3b" providerId="ADAL" clId="{179C3679-B96F-41C4-B3D0-2BD00C0CE981}" dt="2019-08-13T12:09:42.829" v="144" actId="478"/>
          <ac:spMkLst>
            <pc:docMk/>
            <pc:sldMk cId="2573783178" sldId="257"/>
            <ac:spMk id="3" creationId="{6F4E15E4-0B80-49CD-ACB0-759C54B07EBB}"/>
          </ac:spMkLst>
        </pc:spChg>
        <pc:spChg chg="add mod">
          <ac:chgData name="shi haoze" userId="f3d63fce-5468-4d55-aa3d-9e61403ebf3b" providerId="ADAL" clId="{179C3679-B96F-41C4-B3D0-2BD00C0CE981}" dt="2019-08-14T11:50:43.369" v="806" actId="20577"/>
          <ac:spMkLst>
            <pc:docMk/>
            <pc:sldMk cId="2573783178" sldId="257"/>
            <ac:spMk id="4" creationId="{980AE5C9-31B6-4AD7-A798-1A2B6A79877F}"/>
          </ac:spMkLst>
        </pc:spChg>
        <pc:spChg chg="add del mod">
          <ac:chgData name="shi haoze" userId="f3d63fce-5468-4d55-aa3d-9e61403ebf3b" providerId="ADAL" clId="{179C3679-B96F-41C4-B3D0-2BD00C0CE981}" dt="2019-08-13T12:09:39.640" v="143"/>
          <ac:spMkLst>
            <pc:docMk/>
            <pc:sldMk cId="2573783178" sldId="257"/>
            <ac:spMk id="5" creationId="{FB6382D7-DA1C-4EB7-A54A-8D7193F630CE}"/>
          </ac:spMkLst>
        </pc:spChg>
        <pc:spChg chg="add del mod">
          <ac:chgData name="shi haoze" userId="f3d63fce-5468-4d55-aa3d-9e61403ebf3b" providerId="ADAL" clId="{179C3679-B96F-41C4-B3D0-2BD00C0CE981}" dt="2019-08-13T12:11:07.573" v="162" actId="478"/>
          <ac:spMkLst>
            <pc:docMk/>
            <pc:sldMk cId="2573783178" sldId="257"/>
            <ac:spMk id="6" creationId="{5B75130F-2A5F-4B6E-85F0-572330507C35}"/>
          </ac:spMkLst>
        </pc:spChg>
        <pc:spChg chg="add del mod">
          <ac:chgData name="shi haoze" userId="f3d63fce-5468-4d55-aa3d-9e61403ebf3b" providerId="ADAL" clId="{179C3679-B96F-41C4-B3D0-2BD00C0CE981}" dt="2019-08-13T12:11:06.872" v="161" actId="478"/>
          <ac:spMkLst>
            <pc:docMk/>
            <pc:sldMk cId="2573783178" sldId="257"/>
            <ac:spMk id="7" creationId="{84F0EF27-76F8-4BCD-B461-B8C637A551AB}"/>
          </ac:spMkLst>
        </pc:spChg>
        <pc:spChg chg="add del mod">
          <ac:chgData name="shi haoze" userId="f3d63fce-5468-4d55-aa3d-9e61403ebf3b" providerId="ADAL" clId="{179C3679-B96F-41C4-B3D0-2BD00C0CE981}" dt="2019-08-13T12:11:06.463" v="160" actId="478"/>
          <ac:spMkLst>
            <pc:docMk/>
            <pc:sldMk cId="2573783178" sldId="257"/>
            <ac:spMk id="8" creationId="{9B708A47-C083-48B4-8BD1-802F48F0E6A0}"/>
          </ac:spMkLst>
        </pc:spChg>
        <pc:spChg chg="add del mod">
          <ac:chgData name="shi haoze" userId="f3d63fce-5468-4d55-aa3d-9e61403ebf3b" providerId="ADAL" clId="{179C3679-B96F-41C4-B3D0-2BD00C0CE981}" dt="2019-08-13T12:11:05.655" v="159" actId="478"/>
          <ac:spMkLst>
            <pc:docMk/>
            <pc:sldMk cId="2573783178" sldId="257"/>
            <ac:spMk id="9" creationId="{1203C0B1-3FEF-4383-BEA3-94B78974B33B}"/>
          </ac:spMkLst>
        </pc:spChg>
        <pc:spChg chg="add mod">
          <ac:chgData name="shi haoze" userId="f3d63fce-5468-4d55-aa3d-9e61403ebf3b" providerId="ADAL" clId="{179C3679-B96F-41C4-B3D0-2BD00C0CE981}" dt="2019-08-14T11:50:45.553" v="807" actId="20577"/>
          <ac:spMkLst>
            <pc:docMk/>
            <pc:sldMk cId="2573783178" sldId="257"/>
            <ac:spMk id="10" creationId="{6409CCEE-5EB5-42E2-8D67-6AFA6EB85DE4}"/>
          </ac:spMkLst>
        </pc:spChg>
        <pc:spChg chg="add mod">
          <ac:chgData name="shi haoze" userId="f3d63fce-5468-4d55-aa3d-9e61403ebf3b" providerId="ADAL" clId="{179C3679-B96F-41C4-B3D0-2BD00C0CE981}" dt="2019-08-14T11:51:27.209" v="816" actId="122"/>
          <ac:spMkLst>
            <pc:docMk/>
            <pc:sldMk cId="2573783178" sldId="257"/>
            <ac:spMk id="11" creationId="{2F11F321-41BA-46D0-92C7-7F395C24A853}"/>
          </ac:spMkLst>
        </pc:spChg>
        <pc:spChg chg="add mod">
          <ac:chgData name="shi haoze" userId="f3d63fce-5468-4d55-aa3d-9e61403ebf3b" providerId="ADAL" clId="{179C3679-B96F-41C4-B3D0-2BD00C0CE981}" dt="2019-08-14T11:51:45.226" v="823" actId="20577"/>
          <ac:spMkLst>
            <pc:docMk/>
            <pc:sldMk cId="2573783178" sldId="257"/>
            <ac:spMk id="12" creationId="{30FA351F-F69B-4A40-A4B6-4EAC7B57344B}"/>
          </ac:spMkLst>
        </pc:spChg>
        <pc:spChg chg="add mod">
          <ac:chgData name="shi haoze" userId="f3d63fce-5468-4d55-aa3d-9e61403ebf3b" providerId="ADAL" clId="{179C3679-B96F-41C4-B3D0-2BD00C0CE981}" dt="2019-08-14T11:51:47.709" v="825" actId="20577"/>
          <ac:spMkLst>
            <pc:docMk/>
            <pc:sldMk cId="2573783178" sldId="257"/>
            <ac:spMk id="13" creationId="{E6E35B0C-5639-48B8-A4A4-732966C6F41E}"/>
          </ac:spMkLst>
        </pc:spChg>
        <pc:spChg chg="add mod">
          <ac:chgData name="shi haoze" userId="f3d63fce-5468-4d55-aa3d-9e61403ebf3b" providerId="ADAL" clId="{179C3679-B96F-41C4-B3D0-2BD00C0CE981}" dt="2019-08-14T11:51:54.688" v="829" actId="20577"/>
          <ac:spMkLst>
            <pc:docMk/>
            <pc:sldMk cId="2573783178" sldId="257"/>
            <ac:spMk id="14" creationId="{10BF51C7-AB75-4756-9176-B466C22E3557}"/>
          </ac:spMkLst>
        </pc:spChg>
        <pc:spChg chg="add mod">
          <ac:chgData name="shi haoze" userId="f3d63fce-5468-4d55-aa3d-9e61403ebf3b" providerId="ADAL" clId="{179C3679-B96F-41C4-B3D0-2BD00C0CE981}" dt="2019-08-14T11:52:01.439" v="833" actId="20577"/>
          <ac:spMkLst>
            <pc:docMk/>
            <pc:sldMk cId="2573783178" sldId="257"/>
            <ac:spMk id="15" creationId="{1766B20E-DC1C-4CE3-B75D-3CFB98552C57}"/>
          </ac:spMkLst>
        </pc:spChg>
        <pc:spChg chg="add mod">
          <ac:chgData name="shi haoze" userId="f3d63fce-5468-4d55-aa3d-9e61403ebf3b" providerId="ADAL" clId="{179C3679-B96F-41C4-B3D0-2BD00C0CE981}" dt="2019-08-14T11:52:06.626" v="835" actId="20577"/>
          <ac:spMkLst>
            <pc:docMk/>
            <pc:sldMk cId="2573783178" sldId="257"/>
            <ac:spMk id="16" creationId="{4FFE61FE-0781-45E0-9634-049F3D171C75}"/>
          </ac:spMkLst>
        </pc:spChg>
        <pc:spChg chg="add mod">
          <ac:chgData name="shi haoze" userId="f3d63fce-5468-4d55-aa3d-9e61403ebf3b" providerId="ADAL" clId="{179C3679-B96F-41C4-B3D0-2BD00C0CE981}" dt="2019-08-13T12:24:01.097" v="450" actId="1076"/>
          <ac:spMkLst>
            <pc:docMk/>
            <pc:sldMk cId="2573783178" sldId="257"/>
            <ac:spMk id="109" creationId="{4EC065EE-1967-4C83-BE59-72C92F78B0C6}"/>
          </ac:spMkLst>
        </pc:spChg>
        <pc:spChg chg="add mod">
          <ac:chgData name="shi haoze" userId="f3d63fce-5468-4d55-aa3d-9e61403ebf3b" providerId="ADAL" clId="{179C3679-B96F-41C4-B3D0-2BD00C0CE981}" dt="2019-08-13T12:24:01.097" v="450" actId="1076"/>
          <ac:spMkLst>
            <pc:docMk/>
            <pc:sldMk cId="2573783178" sldId="257"/>
            <ac:spMk id="110" creationId="{C917E95C-9C1C-4E36-914B-472EDAC20359}"/>
          </ac:spMkLst>
        </pc:spChg>
        <pc:spChg chg="add mod">
          <ac:chgData name="shi haoze" userId="f3d63fce-5468-4d55-aa3d-9e61403ebf3b" providerId="ADAL" clId="{179C3679-B96F-41C4-B3D0-2BD00C0CE981}" dt="2019-08-13T12:24:01.097" v="450" actId="1076"/>
          <ac:spMkLst>
            <pc:docMk/>
            <pc:sldMk cId="2573783178" sldId="257"/>
            <ac:spMk id="111" creationId="{BFABA01F-08CF-44A5-86A6-8E7C47E7D2E7}"/>
          </ac:spMkLst>
        </pc:spChg>
        <pc:spChg chg="add mod">
          <ac:chgData name="shi haoze" userId="f3d63fce-5468-4d55-aa3d-9e61403ebf3b" providerId="ADAL" clId="{179C3679-B96F-41C4-B3D0-2BD00C0CE981}" dt="2019-08-14T00:35:33.379" v="509"/>
          <ac:spMkLst>
            <pc:docMk/>
            <pc:sldMk cId="2573783178" sldId="257"/>
            <ac:spMk id="114" creationId="{19B84945-B03F-46F2-8B8D-9FC9351C745A}"/>
          </ac:spMkLst>
        </pc:spChg>
        <pc:picChg chg="add mod">
          <ac:chgData name="shi haoze" userId="f3d63fce-5468-4d55-aa3d-9e61403ebf3b" providerId="ADAL" clId="{179C3679-B96F-41C4-B3D0-2BD00C0CE981}" dt="2019-08-13T12:30:39.432" v="455" actId="1076"/>
          <ac:picMkLst>
            <pc:docMk/>
            <pc:sldMk cId="2573783178" sldId="257"/>
            <ac:picMk id="113" creationId="{C26844D6-D32A-4553-B063-216505BB7937}"/>
          </ac:picMkLst>
        </pc:picChg>
        <pc:cxnChg chg="add del mod">
          <ac:chgData name="shi haoze" userId="f3d63fce-5468-4d55-aa3d-9e61403ebf3b" providerId="ADAL" clId="{179C3679-B96F-41C4-B3D0-2BD00C0CE981}" dt="2019-08-13T12:17:56.738" v="299" actId="478"/>
          <ac:cxnSpMkLst>
            <pc:docMk/>
            <pc:sldMk cId="2573783178" sldId="257"/>
            <ac:cxnSpMk id="18" creationId="{89793679-B6C8-4953-913C-C51D1C75AE98}"/>
          </ac:cxnSpMkLst>
        </pc:cxnChg>
        <pc:cxnChg chg="add del mod">
          <ac:chgData name="shi haoze" userId="f3d63fce-5468-4d55-aa3d-9e61403ebf3b" providerId="ADAL" clId="{179C3679-B96F-41C4-B3D0-2BD00C0CE981}" dt="2019-08-13T12:17:56.254" v="298" actId="478"/>
          <ac:cxnSpMkLst>
            <pc:docMk/>
            <pc:sldMk cId="2573783178" sldId="257"/>
            <ac:cxnSpMk id="21" creationId="{EA7DFD05-64A2-49D8-92EA-6B03CE87C6E4}"/>
          </ac:cxnSpMkLst>
        </pc:cxnChg>
        <pc:cxnChg chg="add del mod">
          <ac:chgData name="shi haoze" userId="f3d63fce-5468-4d55-aa3d-9e61403ebf3b" providerId="ADAL" clId="{179C3679-B96F-41C4-B3D0-2BD00C0CE981}" dt="2019-08-13T12:17:58.117" v="301" actId="478"/>
          <ac:cxnSpMkLst>
            <pc:docMk/>
            <pc:sldMk cId="2573783178" sldId="257"/>
            <ac:cxnSpMk id="24" creationId="{C5B0766C-6000-4E38-8C9A-0C6C5AFDABD6}"/>
          </ac:cxnSpMkLst>
        </pc:cxnChg>
        <pc:cxnChg chg="add del mod">
          <ac:chgData name="shi haoze" userId="f3d63fce-5468-4d55-aa3d-9e61403ebf3b" providerId="ADAL" clId="{179C3679-B96F-41C4-B3D0-2BD00C0CE981}" dt="2019-08-13T12:17:57.451" v="300" actId="478"/>
          <ac:cxnSpMkLst>
            <pc:docMk/>
            <pc:sldMk cId="2573783178" sldId="257"/>
            <ac:cxnSpMk id="28" creationId="{9A021598-B535-4AC4-A378-EA0C09940098}"/>
          </ac:cxnSpMkLst>
        </pc:cxnChg>
        <pc:cxnChg chg="add del mod">
          <ac:chgData name="shi haoze" userId="f3d63fce-5468-4d55-aa3d-9e61403ebf3b" providerId="ADAL" clId="{179C3679-B96F-41C4-B3D0-2BD00C0CE981}" dt="2019-08-13T12:17:58.534" v="302" actId="478"/>
          <ac:cxnSpMkLst>
            <pc:docMk/>
            <pc:sldMk cId="2573783178" sldId="257"/>
            <ac:cxnSpMk id="31" creationId="{8AE44B40-73F7-4A9C-BD9D-13B3D4238FCD}"/>
          </ac:cxnSpMkLst>
        </pc:cxnChg>
        <pc:cxnChg chg="add del mod">
          <ac:chgData name="shi haoze" userId="f3d63fce-5468-4d55-aa3d-9e61403ebf3b" providerId="ADAL" clId="{179C3679-B96F-41C4-B3D0-2BD00C0CE981}" dt="2019-08-13T12:17:59.341" v="303" actId="478"/>
          <ac:cxnSpMkLst>
            <pc:docMk/>
            <pc:sldMk cId="2573783178" sldId="257"/>
            <ac:cxnSpMk id="34" creationId="{27145C9E-028A-4D88-A00B-4733118DF35B}"/>
          </ac:cxnSpMkLst>
        </pc:cxnChg>
        <pc:cxnChg chg="add del mod">
          <ac:chgData name="shi haoze" userId="f3d63fce-5468-4d55-aa3d-9e61403ebf3b" providerId="ADAL" clId="{179C3679-B96F-41C4-B3D0-2BD00C0CE981}" dt="2019-08-13T12:17:51.678" v="292" actId="478"/>
          <ac:cxnSpMkLst>
            <pc:docMk/>
            <pc:sldMk cId="2573783178" sldId="257"/>
            <ac:cxnSpMk id="37" creationId="{53C3D231-C406-4B2C-B2C8-990E96BB985A}"/>
          </ac:cxnSpMkLst>
        </pc:cxnChg>
        <pc:cxnChg chg="add del mod">
          <ac:chgData name="shi haoze" userId="f3d63fce-5468-4d55-aa3d-9e61403ebf3b" providerId="ADAL" clId="{179C3679-B96F-41C4-B3D0-2BD00C0CE981}" dt="2019-08-13T12:17:52.765" v="294" actId="478"/>
          <ac:cxnSpMkLst>
            <pc:docMk/>
            <pc:sldMk cId="2573783178" sldId="257"/>
            <ac:cxnSpMk id="40" creationId="{2C1A8DA0-FDEA-437A-B479-6B2AAA166875}"/>
          </ac:cxnSpMkLst>
        </pc:cxnChg>
        <pc:cxnChg chg="add del mod">
          <ac:chgData name="shi haoze" userId="f3d63fce-5468-4d55-aa3d-9e61403ebf3b" providerId="ADAL" clId="{179C3679-B96F-41C4-B3D0-2BD00C0CE981}" dt="2019-08-13T12:17:53.806" v="295" actId="478"/>
          <ac:cxnSpMkLst>
            <pc:docMk/>
            <pc:sldMk cId="2573783178" sldId="257"/>
            <ac:cxnSpMk id="43" creationId="{36BBDAD5-29FA-47FE-91C0-174C1F94ECB7}"/>
          </ac:cxnSpMkLst>
        </pc:cxnChg>
        <pc:cxnChg chg="add del mod">
          <ac:chgData name="shi haoze" userId="f3d63fce-5468-4d55-aa3d-9e61403ebf3b" providerId="ADAL" clId="{179C3679-B96F-41C4-B3D0-2BD00C0CE981}" dt="2019-08-13T12:17:52.184" v="293" actId="478"/>
          <ac:cxnSpMkLst>
            <pc:docMk/>
            <pc:sldMk cId="2573783178" sldId="257"/>
            <ac:cxnSpMk id="46" creationId="{33CA62BE-07C7-4A17-B9A7-F6B7857DEC7F}"/>
          </ac:cxnSpMkLst>
        </pc:cxnChg>
        <pc:cxnChg chg="add del mod">
          <ac:chgData name="shi haoze" userId="f3d63fce-5468-4d55-aa3d-9e61403ebf3b" providerId="ADAL" clId="{179C3679-B96F-41C4-B3D0-2BD00C0CE981}" dt="2019-08-13T12:17:55.238" v="297" actId="478"/>
          <ac:cxnSpMkLst>
            <pc:docMk/>
            <pc:sldMk cId="2573783178" sldId="257"/>
            <ac:cxnSpMk id="49" creationId="{7AB741A6-2CF6-463A-91DA-DB6CFD57D3E8}"/>
          </ac:cxnSpMkLst>
        </pc:cxnChg>
        <pc:cxnChg chg="add del mod">
          <ac:chgData name="shi haoze" userId="f3d63fce-5468-4d55-aa3d-9e61403ebf3b" providerId="ADAL" clId="{179C3679-B96F-41C4-B3D0-2BD00C0CE981}" dt="2019-08-13T12:17:54.410" v="296" actId="478"/>
          <ac:cxnSpMkLst>
            <pc:docMk/>
            <pc:sldMk cId="2573783178" sldId="257"/>
            <ac:cxnSpMk id="53" creationId="{9633105D-92F7-407C-9598-AF2F06AE775A}"/>
          </ac:cxnSpMkLst>
        </pc:cxnChg>
        <pc:cxnChg chg="add del mod">
          <ac:chgData name="shi haoze" userId="f3d63fce-5468-4d55-aa3d-9e61403ebf3b" providerId="ADAL" clId="{179C3679-B96F-41C4-B3D0-2BD00C0CE981}" dt="2019-08-13T12:17:49.906" v="290" actId="478"/>
          <ac:cxnSpMkLst>
            <pc:docMk/>
            <pc:sldMk cId="2573783178" sldId="257"/>
            <ac:cxnSpMk id="56" creationId="{CA7276FB-B026-4585-BA72-527969B0EE77}"/>
          </ac:cxnSpMkLst>
        </pc:cxnChg>
        <pc:cxnChg chg="add del mod">
          <ac:chgData name="shi haoze" userId="f3d63fce-5468-4d55-aa3d-9e61403ebf3b" providerId="ADAL" clId="{179C3679-B96F-41C4-B3D0-2BD00C0CE981}" dt="2019-08-13T12:17:50.754" v="291" actId="478"/>
          <ac:cxnSpMkLst>
            <pc:docMk/>
            <pc:sldMk cId="2573783178" sldId="257"/>
            <ac:cxnSpMk id="59" creationId="{B1699FA2-4B07-4B9D-8122-D52BE1227914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63" creationId="{EC36DEBD-0FA9-45D0-8682-378BA2ED5427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65" creationId="{D0892985-65C7-4D7A-B87D-017319A4FB1B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68" creationId="{3D0ACCBA-E67C-4EF8-A631-4C8AD04E3BA1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71" creationId="{2E95C4D5-D6C4-49E1-B73D-4609D66F747D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74" creationId="{E9636B92-5BCC-44C0-9153-53A0E300CC90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78" creationId="{664E8606-51BE-4C68-8F8D-6DA61B26854E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81" creationId="{3CFE6B09-3C04-4968-8418-93079716D853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84" creationId="{A1BDCF04-0CD7-436B-BD6A-E3A35EE8A1C8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87" creationId="{3C73909A-F8D2-4CA1-9FE8-DA500E094C96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91" creationId="{824BAE96-F2B9-4347-95AE-8D006C60A67E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94" creationId="{2BAFEFCD-0C2F-498A-A2E7-14B128B2D997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97" creationId="{0E8AA8D0-0F4E-47A2-B9F0-8F64149B0613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102" creationId="{5E2CB431-D24B-4FA8-8C83-6D5873C4A5BF}"/>
          </ac:cxnSpMkLst>
        </pc:cxnChg>
        <pc:cxnChg chg="add mod">
          <ac:chgData name="shi haoze" userId="f3d63fce-5468-4d55-aa3d-9e61403ebf3b" providerId="ADAL" clId="{179C3679-B96F-41C4-B3D0-2BD00C0CE981}" dt="2019-08-13T12:30:56.707" v="461" actId="1076"/>
          <ac:cxnSpMkLst>
            <pc:docMk/>
            <pc:sldMk cId="2573783178" sldId="257"/>
            <ac:cxnSpMk id="105" creationId="{481CEE4E-D41F-4169-ADE5-D7F496E7BA94}"/>
          </ac:cxnSpMkLst>
        </pc:cxnChg>
      </pc:sldChg>
      <pc:sldChg chg="addSp delSp modSp add">
        <pc:chgData name="shi haoze" userId="f3d63fce-5468-4d55-aa3d-9e61403ebf3b" providerId="ADAL" clId="{179C3679-B96F-41C4-B3D0-2BD00C0CE981}" dt="2019-08-14T11:38:09.623" v="678" actId="20577"/>
        <pc:sldMkLst>
          <pc:docMk/>
          <pc:sldMk cId="2287125702" sldId="258"/>
        </pc:sldMkLst>
        <pc:spChg chg="add del mod">
          <ac:chgData name="shi haoze" userId="f3d63fce-5468-4d55-aa3d-9e61403ebf3b" providerId="ADAL" clId="{179C3679-B96F-41C4-B3D0-2BD00C0CE981}" dt="2019-08-14T11:31:11.530" v="606"/>
          <ac:spMkLst>
            <pc:docMk/>
            <pc:sldMk cId="2287125702" sldId="258"/>
            <ac:spMk id="2" creationId="{41045250-F96C-4A82-86C9-1783D94359DB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2" creationId="{97C04890-7F41-40A3-8E8C-7054EC532030}"/>
          </ac:spMkLst>
        </pc:spChg>
        <pc:spChg chg="add del mod">
          <ac:chgData name="shi haoze" userId="f3d63fce-5468-4d55-aa3d-9e61403ebf3b" providerId="ADAL" clId="{179C3679-B96F-41C4-B3D0-2BD00C0CE981}" dt="2019-08-14T11:31:11.530" v="606"/>
          <ac:spMkLst>
            <pc:docMk/>
            <pc:sldMk cId="2287125702" sldId="258"/>
            <ac:spMk id="3" creationId="{1CDEB32E-1ADF-4172-B42F-16AF04DEC31D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4" creationId="{980AE5C9-31B6-4AD7-A798-1A2B6A79877F}"/>
          </ac:spMkLst>
        </pc:spChg>
        <pc:spChg chg="add del mod">
          <ac:chgData name="shi haoze" userId="f3d63fce-5468-4d55-aa3d-9e61403ebf3b" providerId="ADAL" clId="{179C3679-B96F-41C4-B3D0-2BD00C0CE981}" dt="2019-08-14T11:31:11.530" v="606"/>
          <ac:spMkLst>
            <pc:docMk/>
            <pc:sldMk cId="2287125702" sldId="258"/>
            <ac:spMk id="4" creationId="{AB157D1F-45DF-49CF-BDC5-9744D1F2228E}"/>
          </ac:spMkLst>
        </pc:spChg>
        <pc:spChg chg="add del mod">
          <ac:chgData name="shi haoze" userId="f3d63fce-5468-4d55-aa3d-9e61403ebf3b" providerId="ADAL" clId="{179C3679-B96F-41C4-B3D0-2BD00C0CE981}" dt="2019-08-14T07:07:28.037" v="517" actId="478"/>
          <ac:spMkLst>
            <pc:docMk/>
            <pc:sldMk cId="2287125702" sldId="258"/>
            <ac:spMk id="5" creationId="{28F58015-945E-4659-B771-5531316CCEB6}"/>
          </ac:spMkLst>
        </pc:spChg>
        <pc:spChg chg="add del mod">
          <ac:chgData name="shi haoze" userId="f3d63fce-5468-4d55-aa3d-9e61403ebf3b" providerId="ADAL" clId="{179C3679-B96F-41C4-B3D0-2BD00C0CE981}" dt="2019-08-14T11:31:11.530" v="606"/>
          <ac:spMkLst>
            <pc:docMk/>
            <pc:sldMk cId="2287125702" sldId="258"/>
            <ac:spMk id="5" creationId="{592D1825-616E-411A-BFC9-9F9301EF9D0E}"/>
          </ac:spMkLst>
        </pc:spChg>
        <pc:spChg chg="add del mod">
          <ac:chgData name="shi haoze" userId="f3d63fce-5468-4d55-aa3d-9e61403ebf3b" providerId="ADAL" clId="{179C3679-B96F-41C4-B3D0-2BD00C0CE981}" dt="2019-08-14T11:31:11.530" v="606"/>
          <ac:spMkLst>
            <pc:docMk/>
            <pc:sldMk cId="2287125702" sldId="258"/>
            <ac:spMk id="6" creationId="{588CD795-CD5D-4278-862F-FABDB0774114}"/>
          </ac:spMkLst>
        </pc:spChg>
        <pc:spChg chg="add del">
          <ac:chgData name="shi haoze" userId="f3d63fce-5468-4d55-aa3d-9e61403ebf3b" providerId="ADAL" clId="{179C3679-B96F-41C4-B3D0-2BD00C0CE981}" dt="2019-08-14T07:51:23.245" v="519" actId="478"/>
          <ac:spMkLst>
            <pc:docMk/>
            <pc:sldMk cId="2287125702" sldId="258"/>
            <ac:spMk id="6" creationId="{F200C692-3F75-4DAE-9F6C-A899DB24F8B2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0" creationId="{6409CCEE-5EB5-42E2-8D67-6AFA6EB85DE4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1" creationId="{2F11F321-41BA-46D0-92C7-7F395C24A853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2" creationId="{30FA351F-F69B-4A40-A4B6-4EAC7B57344B}"/>
          </ac:spMkLst>
        </pc:spChg>
        <pc:spChg chg="del mod">
          <ac:chgData name="shi haoze" userId="f3d63fce-5468-4d55-aa3d-9e61403ebf3b" providerId="ADAL" clId="{179C3679-B96F-41C4-B3D0-2BD00C0CE981}" dt="2019-08-14T11:19:57.314" v="572" actId="478"/>
          <ac:spMkLst>
            <pc:docMk/>
            <pc:sldMk cId="2287125702" sldId="258"/>
            <ac:spMk id="13" creationId="{CDE53448-DB26-4C76-A80B-CAD396FF08ED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3" creationId="{E6E35B0C-5639-48B8-A4A4-732966C6F41E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4" creationId="{10BF51C7-AB75-4756-9176-B466C22E3557}"/>
          </ac:spMkLst>
        </pc:spChg>
        <pc:spChg chg="mod">
          <ac:chgData name="shi haoze" userId="f3d63fce-5468-4d55-aa3d-9e61403ebf3b" providerId="ADAL" clId="{179C3679-B96F-41C4-B3D0-2BD00C0CE981}" dt="2019-08-14T11:36:17.514" v="651" actId="1076"/>
          <ac:spMkLst>
            <pc:docMk/>
            <pc:sldMk cId="2287125702" sldId="258"/>
            <ac:spMk id="14" creationId="{1E12E4CC-945E-4B3E-9B01-D8C84C2FD199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5" creationId="{1766B20E-DC1C-4CE3-B75D-3CFB98552C57}"/>
          </ac:spMkLst>
        </pc:spChg>
        <pc:spChg chg="add mod">
          <ac:chgData name="shi haoze" userId="f3d63fce-5468-4d55-aa3d-9e61403ebf3b" providerId="ADAL" clId="{179C3679-B96F-41C4-B3D0-2BD00C0CE981}" dt="2019-08-14T11:37:56.080" v="672" actId="20577"/>
          <ac:spMkLst>
            <pc:docMk/>
            <pc:sldMk cId="2287125702" sldId="258"/>
            <ac:spMk id="15" creationId="{1FCD0987-5F0E-4A5D-A998-DECD25219A2F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6" creationId="{4FFE61FE-0781-45E0-9634-049F3D171C75}"/>
          </ac:spMkLst>
        </pc:spChg>
        <pc:spChg chg="add mod">
          <ac:chgData name="shi haoze" userId="f3d63fce-5468-4d55-aa3d-9e61403ebf3b" providerId="ADAL" clId="{179C3679-B96F-41C4-B3D0-2BD00C0CE981}" dt="2019-08-14T11:37:59.358" v="674" actId="20577"/>
          <ac:spMkLst>
            <pc:docMk/>
            <pc:sldMk cId="2287125702" sldId="258"/>
            <ac:spMk id="16" creationId="{FA659E83-EF73-4B9F-9282-B72BB52036B6}"/>
          </ac:spMkLst>
        </pc:spChg>
        <pc:spChg chg="mod">
          <ac:chgData name="shi haoze" userId="f3d63fce-5468-4d55-aa3d-9e61403ebf3b" providerId="ADAL" clId="{179C3679-B96F-41C4-B3D0-2BD00C0CE981}" dt="2019-08-14T11:37:27.283" v="664" actId="1076"/>
          <ac:spMkLst>
            <pc:docMk/>
            <pc:sldMk cId="2287125702" sldId="258"/>
            <ac:spMk id="29" creationId="{9505E139-0918-4C62-B1C0-602550C48805}"/>
          </ac:spMkLst>
        </pc:spChg>
        <pc:spChg chg="add mod">
          <ac:chgData name="shi haoze" userId="f3d63fce-5468-4d55-aa3d-9e61403ebf3b" providerId="ADAL" clId="{179C3679-B96F-41C4-B3D0-2BD00C0CE981}" dt="2019-08-14T11:38:06.685" v="676" actId="20577"/>
          <ac:spMkLst>
            <pc:docMk/>
            <pc:sldMk cId="2287125702" sldId="258"/>
            <ac:spMk id="30" creationId="{38EFEE29-3A47-442B-AB21-B02F658650FC}"/>
          </ac:spMkLst>
        </pc:spChg>
        <pc:spChg chg="add mod">
          <ac:chgData name="shi haoze" userId="f3d63fce-5468-4d55-aa3d-9e61403ebf3b" providerId="ADAL" clId="{179C3679-B96F-41C4-B3D0-2BD00C0CE981}" dt="2019-08-14T11:38:09.623" v="678" actId="20577"/>
          <ac:spMkLst>
            <pc:docMk/>
            <pc:sldMk cId="2287125702" sldId="258"/>
            <ac:spMk id="31" creationId="{1AC559FD-AD1E-4D3E-BAA7-59932ECB24F8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09" creationId="{4EC065EE-1967-4C83-BE59-72C92F78B0C6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10" creationId="{C917E95C-9C1C-4E36-914B-472EDAC20359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11" creationId="{BFABA01F-08CF-44A5-86A6-8E7C47E7D2E7}"/>
          </ac:spMkLst>
        </pc:spChg>
        <pc:spChg chg="del">
          <ac:chgData name="shi haoze" userId="f3d63fce-5468-4d55-aa3d-9e61403ebf3b" providerId="ADAL" clId="{179C3679-B96F-41C4-B3D0-2BD00C0CE981}" dt="2019-08-14T07:07:22.708" v="516" actId="478"/>
          <ac:spMkLst>
            <pc:docMk/>
            <pc:sldMk cId="2287125702" sldId="258"/>
            <ac:spMk id="114" creationId="{19B84945-B03F-46F2-8B8D-9FC9351C745A}"/>
          </ac:spMkLst>
        </pc:spChg>
        <pc:picChg chg="add mod modCrop">
          <ac:chgData name="shi haoze" userId="f3d63fce-5468-4d55-aa3d-9e61403ebf3b" providerId="ADAL" clId="{179C3679-B96F-41C4-B3D0-2BD00C0CE981}" dt="2019-08-14T11:32:10.270" v="614" actId="1076"/>
          <ac:picMkLst>
            <pc:docMk/>
            <pc:sldMk cId="2287125702" sldId="258"/>
            <ac:picMk id="18" creationId="{2E055CD1-F1CA-435F-A119-B31E0DF964CF}"/>
          </ac:picMkLst>
        </pc:picChg>
        <pc:picChg chg="add mod modCrop">
          <ac:chgData name="shi haoze" userId="f3d63fce-5468-4d55-aa3d-9e61403ebf3b" providerId="ADAL" clId="{179C3679-B96F-41C4-B3D0-2BD00C0CE981}" dt="2019-08-14T11:32:10.270" v="614" actId="1076"/>
          <ac:picMkLst>
            <pc:docMk/>
            <pc:sldMk cId="2287125702" sldId="258"/>
            <ac:picMk id="20" creationId="{04E20FE4-679C-4CFB-ACFC-4F1766BAC7DE}"/>
          </ac:picMkLst>
        </pc:picChg>
        <pc:picChg chg="add mod">
          <ac:chgData name="shi haoze" userId="f3d63fce-5468-4d55-aa3d-9e61403ebf3b" providerId="ADAL" clId="{179C3679-B96F-41C4-B3D0-2BD00C0CE981}" dt="2019-08-14T11:32:10.270" v="614" actId="1076"/>
          <ac:picMkLst>
            <pc:docMk/>
            <pc:sldMk cId="2287125702" sldId="258"/>
            <ac:picMk id="22" creationId="{9FDAD6B9-8E89-42D2-805A-6864D74DE8E3}"/>
          </ac:picMkLst>
        </pc:picChg>
        <pc:picChg chg="add mod modCrop">
          <ac:chgData name="shi haoze" userId="f3d63fce-5468-4d55-aa3d-9e61403ebf3b" providerId="ADAL" clId="{179C3679-B96F-41C4-B3D0-2BD00C0CE981}" dt="2019-08-14T11:34:39.094" v="629" actId="1076"/>
          <ac:picMkLst>
            <pc:docMk/>
            <pc:sldMk cId="2287125702" sldId="258"/>
            <ac:picMk id="24" creationId="{9CFB87A5-082D-4F71-BB0D-876C5A6D9510}"/>
          </ac:picMkLst>
        </pc:picChg>
        <pc:picChg chg="add mod modCrop">
          <ac:chgData name="shi haoze" userId="f3d63fce-5468-4d55-aa3d-9e61403ebf3b" providerId="ADAL" clId="{179C3679-B96F-41C4-B3D0-2BD00C0CE981}" dt="2019-08-14T11:34:45.212" v="630" actId="1076"/>
          <ac:picMkLst>
            <pc:docMk/>
            <pc:sldMk cId="2287125702" sldId="258"/>
            <ac:picMk id="26" creationId="{BE734114-2CEB-4005-AC2E-C80E0DECD360}"/>
          </ac:picMkLst>
        </pc:picChg>
        <pc:picChg chg="add mod">
          <ac:chgData name="shi haoze" userId="f3d63fce-5468-4d55-aa3d-9e61403ebf3b" providerId="ADAL" clId="{179C3679-B96F-41C4-B3D0-2BD00C0CE981}" dt="2019-08-14T11:34:39.094" v="629" actId="1076"/>
          <ac:picMkLst>
            <pc:docMk/>
            <pc:sldMk cId="2287125702" sldId="258"/>
            <ac:picMk id="28" creationId="{0573F6DB-0F91-489F-B918-ACCD7610DBA3}"/>
          </ac:picMkLst>
        </pc:picChg>
        <pc:picChg chg="del">
          <ac:chgData name="shi haoze" userId="f3d63fce-5468-4d55-aa3d-9e61403ebf3b" providerId="ADAL" clId="{179C3679-B96F-41C4-B3D0-2BD00C0CE981}" dt="2019-08-14T07:07:22.708" v="516" actId="478"/>
          <ac:picMkLst>
            <pc:docMk/>
            <pc:sldMk cId="2287125702" sldId="258"/>
            <ac:picMk id="113" creationId="{C26844D6-D32A-4553-B063-216505BB7937}"/>
          </ac:picMkLst>
        </pc:pic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7" creationId="{E292E879-90BD-47F3-B3F9-57337D17AB30}"/>
          </ac:cxnSpMkLst>
        </pc:cxn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8" creationId="{F98B2A27-42F1-4A3D-9C39-AC501F484D94}"/>
          </ac:cxnSpMkLst>
        </pc:cxn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9" creationId="{D60FFB24-9936-4A5F-BE61-805BEC3A228C}"/>
          </ac:cxnSpMkLst>
        </pc:cxn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10" creationId="{C00D53D9-B885-439F-B2FF-F242D1FE280E}"/>
          </ac:cxnSpMkLst>
        </pc:cxn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11" creationId="{E238C5DE-7A54-4482-9CFB-357F6A3E06E6}"/>
          </ac:cxnSpMkLst>
        </pc:cxnChg>
        <pc:cxnChg chg="add del mod">
          <ac:chgData name="shi haoze" userId="f3d63fce-5468-4d55-aa3d-9e61403ebf3b" providerId="ADAL" clId="{179C3679-B96F-41C4-B3D0-2BD00C0CE981}" dt="2019-08-14T11:31:11.530" v="606"/>
          <ac:cxnSpMkLst>
            <pc:docMk/>
            <pc:sldMk cId="2287125702" sldId="258"/>
            <ac:cxnSpMk id="12" creationId="{D09726BF-55ED-46F6-A814-1C99362B6935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63" creationId="{EC36DEBD-0FA9-45D0-8682-378BA2ED5427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65" creationId="{D0892985-65C7-4D7A-B87D-017319A4FB1B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68" creationId="{3D0ACCBA-E67C-4EF8-A631-4C8AD04E3BA1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71" creationId="{2E95C4D5-D6C4-49E1-B73D-4609D66F747D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74" creationId="{E9636B92-5BCC-44C0-9153-53A0E300CC90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78" creationId="{664E8606-51BE-4C68-8F8D-6DA61B26854E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81" creationId="{3CFE6B09-3C04-4968-8418-93079716D853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84" creationId="{A1BDCF04-0CD7-436B-BD6A-E3A35EE8A1C8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87" creationId="{3C73909A-F8D2-4CA1-9FE8-DA500E094C96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91" creationId="{824BAE96-F2B9-4347-95AE-8D006C60A67E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94" creationId="{2BAFEFCD-0C2F-498A-A2E7-14B128B2D997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97" creationId="{0E8AA8D0-0F4E-47A2-B9F0-8F64149B0613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102" creationId="{5E2CB431-D24B-4FA8-8C83-6D5873C4A5BF}"/>
          </ac:cxnSpMkLst>
        </pc:cxnChg>
        <pc:cxnChg chg="del mod">
          <ac:chgData name="shi haoze" userId="f3d63fce-5468-4d55-aa3d-9e61403ebf3b" providerId="ADAL" clId="{179C3679-B96F-41C4-B3D0-2BD00C0CE981}" dt="2019-08-14T07:07:22.708" v="516" actId="478"/>
          <ac:cxnSpMkLst>
            <pc:docMk/>
            <pc:sldMk cId="2287125702" sldId="258"/>
            <ac:cxnSpMk id="105" creationId="{481CEE4E-D41F-4169-ADE5-D7F496E7BA94}"/>
          </ac:cxnSpMkLst>
        </pc:cxnChg>
      </pc:sldChg>
      <pc:sldChg chg="addSp delSp modSp add mod setBg">
        <pc:chgData name="shi haoze" userId="f3d63fce-5468-4d55-aa3d-9e61403ebf3b" providerId="ADAL" clId="{179C3679-B96F-41C4-B3D0-2BD00C0CE981}" dt="2019-08-14T12:17:36.683" v="1091" actId="1076"/>
        <pc:sldMkLst>
          <pc:docMk/>
          <pc:sldMk cId="2386328134" sldId="259"/>
        </pc:sldMkLst>
        <pc:spChg chg="del">
          <ac:chgData name="shi haoze" userId="f3d63fce-5468-4d55-aa3d-9e61403ebf3b" providerId="ADAL" clId="{179C3679-B96F-41C4-B3D0-2BD00C0CE981}" dt="2019-08-14T11:38:31.254" v="681" actId="478"/>
          <ac:spMkLst>
            <pc:docMk/>
            <pc:sldMk cId="2386328134" sldId="259"/>
            <ac:spMk id="2" creationId="{314C6FC5-A260-43EB-A75D-89E93BB0AB1B}"/>
          </ac:spMkLst>
        </pc:spChg>
        <pc:spChg chg="del">
          <ac:chgData name="shi haoze" userId="f3d63fce-5468-4d55-aa3d-9e61403ebf3b" providerId="ADAL" clId="{179C3679-B96F-41C4-B3D0-2BD00C0CE981}" dt="2019-08-14T11:38:29.446" v="680" actId="478"/>
          <ac:spMkLst>
            <pc:docMk/>
            <pc:sldMk cId="2386328134" sldId="259"/>
            <ac:spMk id="3" creationId="{B5CC2C7F-699D-4E41-ACC2-9ECF089F5661}"/>
          </ac:spMkLst>
        </pc:spChg>
        <pc:spChg chg="add del mod">
          <ac:chgData name="shi haoze" userId="f3d63fce-5468-4d55-aa3d-9e61403ebf3b" providerId="ADAL" clId="{179C3679-B96F-41C4-B3D0-2BD00C0CE981}" dt="2019-08-14T11:52:21.813" v="836" actId="478"/>
          <ac:spMkLst>
            <pc:docMk/>
            <pc:sldMk cId="2386328134" sldId="259"/>
            <ac:spMk id="30" creationId="{3D8C63A8-1144-4B94-B869-D2DB2BCEFA1B}"/>
          </ac:spMkLst>
        </pc:spChg>
        <pc:spChg chg="add del mod">
          <ac:chgData name="shi haoze" userId="f3d63fce-5468-4d55-aa3d-9e61403ebf3b" providerId="ADAL" clId="{179C3679-B96F-41C4-B3D0-2BD00C0CE981}" dt="2019-08-14T11:52:21.813" v="836" actId="478"/>
          <ac:spMkLst>
            <pc:docMk/>
            <pc:sldMk cId="2386328134" sldId="259"/>
            <ac:spMk id="31" creationId="{8C875239-0E38-4C25-BF4A-5B677A8EBF63}"/>
          </ac:spMkLst>
        </pc:spChg>
        <pc:spChg chg="add del mod">
          <ac:chgData name="shi haoze" userId="f3d63fce-5468-4d55-aa3d-9e61403ebf3b" providerId="ADAL" clId="{179C3679-B96F-41C4-B3D0-2BD00C0CE981}" dt="2019-08-14T11:52:21.813" v="836" actId="478"/>
          <ac:spMkLst>
            <pc:docMk/>
            <pc:sldMk cId="2386328134" sldId="259"/>
            <ac:spMk id="32" creationId="{02D71E7C-E6E4-400C-B376-F23D5BB8CB1C}"/>
          </ac:spMkLst>
        </pc:spChg>
        <pc:spChg chg="add del mod">
          <ac:chgData name="shi haoze" userId="f3d63fce-5468-4d55-aa3d-9e61403ebf3b" providerId="ADAL" clId="{179C3679-B96F-41C4-B3D0-2BD00C0CE981}" dt="2019-08-14T11:52:21.813" v="836" actId="478"/>
          <ac:spMkLst>
            <pc:docMk/>
            <pc:sldMk cId="2386328134" sldId="259"/>
            <ac:spMk id="33" creationId="{BB7687EA-06EB-4357-BF60-0BFFD15510A7}"/>
          </ac:spMkLst>
        </pc:spChg>
        <pc:spChg chg="add del mod">
          <ac:chgData name="shi haoze" userId="f3d63fce-5468-4d55-aa3d-9e61403ebf3b" providerId="ADAL" clId="{179C3679-B96F-41C4-B3D0-2BD00C0CE981}" dt="2019-08-14T11:52:21.813" v="836" actId="478"/>
          <ac:spMkLst>
            <pc:docMk/>
            <pc:sldMk cId="2386328134" sldId="259"/>
            <ac:spMk id="34" creationId="{9C0FE814-E6A9-46E2-BA5B-B0A1237F593E}"/>
          </ac:spMkLst>
        </pc:spChg>
        <pc:spChg chg="add del mod">
          <ac:chgData name="shi haoze" userId="f3d63fce-5468-4d55-aa3d-9e61403ebf3b" providerId="ADAL" clId="{179C3679-B96F-41C4-B3D0-2BD00C0CE981}" dt="2019-08-14T12:13:33.734" v="1068" actId="478"/>
          <ac:spMkLst>
            <pc:docMk/>
            <pc:sldMk cId="2386328134" sldId="259"/>
            <ac:spMk id="41" creationId="{438BF033-9ACB-469E-BFBF-579B1B164044}"/>
          </ac:spMkLst>
        </pc:spChg>
        <pc:spChg chg="add del mod">
          <ac:chgData name="shi haoze" userId="f3d63fce-5468-4d55-aa3d-9e61403ebf3b" providerId="ADAL" clId="{179C3679-B96F-41C4-B3D0-2BD00C0CE981}" dt="2019-08-14T12:13:33.734" v="1068" actId="478"/>
          <ac:spMkLst>
            <pc:docMk/>
            <pc:sldMk cId="2386328134" sldId="259"/>
            <ac:spMk id="42" creationId="{B560D635-2D18-4FEB-A258-34E7246A4223}"/>
          </ac:spMkLst>
        </pc:spChg>
        <pc:spChg chg="add del mod">
          <ac:chgData name="shi haoze" userId="f3d63fce-5468-4d55-aa3d-9e61403ebf3b" providerId="ADAL" clId="{179C3679-B96F-41C4-B3D0-2BD00C0CE981}" dt="2019-08-14T12:13:39.835" v="1070" actId="478"/>
          <ac:spMkLst>
            <pc:docMk/>
            <pc:sldMk cId="2386328134" sldId="259"/>
            <ac:spMk id="43" creationId="{BBDEE442-A5B4-456D-8997-A85DDFEC84AE}"/>
          </ac:spMkLst>
        </pc:spChg>
        <pc:spChg chg="add del mod">
          <ac:chgData name="shi haoze" userId="f3d63fce-5468-4d55-aa3d-9e61403ebf3b" providerId="ADAL" clId="{179C3679-B96F-41C4-B3D0-2BD00C0CE981}" dt="2019-08-14T12:13:39.835" v="1070" actId="478"/>
          <ac:spMkLst>
            <pc:docMk/>
            <pc:sldMk cId="2386328134" sldId="259"/>
            <ac:spMk id="44" creationId="{C6FA9850-BE4A-4B05-81EE-8939204E99D9}"/>
          </ac:spMkLst>
        </pc:spChg>
        <pc:spChg chg="add del mod">
          <ac:chgData name="shi haoze" userId="f3d63fce-5468-4d55-aa3d-9e61403ebf3b" providerId="ADAL" clId="{179C3679-B96F-41C4-B3D0-2BD00C0CE981}" dt="2019-08-14T12:13:39.835" v="1070" actId="478"/>
          <ac:spMkLst>
            <pc:docMk/>
            <pc:sldMk cId="2386328134" sldId="259"/>
            <ac:spMk id="45" creationId="{EFC08338-E6D7-4DB4-8F42-8C4539471BB2}"/>
          </ac:spMkLst>
        </pc:spChg>
        <pc:spChg chg="add del mod">
          <ac:chgData name="shi haoze" userId="f3d63fce-5468-4d55-aa3d-9e61403ebf3b" providerId="ADAL" clId="{179C3679-B96F-41C4-B3D0-2BD00C0CE981}" dt="2019-08-14T12:09:23.130" v="1024" actId="478"/>
          <ac:spMkLst>
            <pc:docMk/>
            <pc:sldMk cId="2386328134" sldId="259"/>
            <ac:spMk id="52" creationId="{0A53DC67-9CC0-4423-B5DB-7EF429B26CFC}"/>
          </ac:spMkLst>
        </pc:spChg>
        <pc:spChg chg="add del">
          <ac:chgData name="shi haoze" userId="f3d63fce-5468-4d55-aa3d-9e61403ebf3b" providerId="ADAL" clId="{179C3679-B96F-41C4-B3D0-2BD00C0CE981}" dt="2019-08-14T12:09:20.239" v="1023"/>
          <ac:spMkLst>
            <pc:docMk/>
            <pc:sldMk cId="2386328134" sldId="259"/>
            <ac:spMk id="53" creationId="{0839F03A-FBF2-4C9E-9EA8-A645164EBB3A}"/>
          </ac:spMkLst>
        </pc:spChg>
        <pc:spChg chg="add">
          <ac:chgData name="shi haoze" userId="f3d63fce-5468-4d55-aa3d-9e61403ebf3b" providerId="ADAL" clId="{179C3679-B96F-41C4-B3D0-2BD00C0CE981}" dt="2019-08-14T12:09:23.693" v="1025"/>
          <ac:spMkLst>
            <pc:docMk/>
            <pc:sldMk cId="2386328134" sldId="259"/>
            <ac:spMk id="54" creationId="{384CB3CA-92E2-46D5-AE2A-83FB2104E366}"/>
          </ac:spMkLst>
        </pc:spChg>
        <pc:spChg chg="add del mod">
          <ac:chgData name="shi haoze" userId="f3d63fce-5468-4d55-aa3d-9e61403ebf3b" providerId="ADAL" clId="{179C3679-B96F-41C4-B3D0-2BD00C0CE981}" dt="2019-08-14T12:17:09.196" v="1089" actId="478"/>
          <ac:spMkLst>
            <pc:docMk/>
            <pc:sldMk cId="2386328134" sldId="259"/>
            <ac:spMk id="55" creationId="{AABFA6F3-0FDB-4711-966E-8E4AF83CC52F}"/>
          </ac:spMkLst>
        </pc:spChg>
        <pc:spChg chg="add del mod">
          <ac:chgData name="shi haoze" userId="f3d63fce-5468-4d55-aa3d-9e61403ebf3b" providerId="ADAL" clId="{179C3679-B96F-41C4-B3D0-2BD00C0CE981}" dt="2019-08-14T12:17:07.868" v="1088" actId="478"/>
          <ac:spMkLst>
            <pc:docMk/>
            <pc:sldMk cId="2386328134" sldId="259"/>
            <ac:spMk id="56" creationId="{F2DD2138-9A54-4ABB-9077-61AC91F65A2C}"/>
          </ac:spMkLst>
        </pc:spChg>
        <pc:spChg chg="add del mod">
          <ac:chgData name="shi haoze" userId="f3d63fce-5468-4d55-aa3d-9e61403ebf3b" providerId="ADAL" clId="{179C3679-B96F-41C4-B3D0-2BD00C0CE981}" dt="2019-08-14T12:17:07.868" v="1088" actId="478"/>
          <ac:spMkLst>
            <pc:docMk/>
            <pc:sldMk cId="2386328134" sldId="259"/>
            <ac:spMk id="57" creationId="{2C9EABF4-5108-4A83-9A81-8AA5D7DF12C7}"/>
          </ac:spMkLst>
        </pc:spChg>
        <pc:spChg chg="add del mod">
          <ac:chgData name="shi haoze" userId="f3d63fce-5468-4d55-aa3d-9e61403ebf3b" providerId="ADAL" clId="{179C3679-B96F-41C4-B3D0-2BD00C0CE981}" dt="2019-08-14T12:17:07.868" v="1088" actId="478"/>
          <ac:spMkLst>
            <pc:docMk/>
            <pc:sldMk cId="2386328134" sldId="259"/>
            <ac:spMk id="58" creationId="{CE79043A-E1A0-40C5-BBC7-8E2917EFBBE1}"/>
          </ac:spMkLst>
        </pc:spChg>
        <pc:spChg chg="add del mod">
          <ac:chgData name="shi haoze" userId="f3d63fce-5468-4d55-aa3d-9e61403ebf3b" providerId="ADAL" clId="{179C3679-B96F-41C4-B3D0-2BD00C0CE981}" dt="2019-08-14T12:17:07.868" v="1088" actId="478"/>
          <ac:spMkLst>
            <pc:docMk/>
            <pc:sldMk cId="2386328134" sldId="259"/>
            <ac:spMk id="59" creationId="{C2960564-B339-4FB0-8FF9-2E3507ECFFC3}"/>
          </ac:spMkLst>
        </pc:spChg>
        <pc:spChg chg="add mod">
          <ac:chgData name="shi haoze" userId="f3d63fce-5468-4d55-aa3d-9e61403ebf3b" providerId="ADAL" clId="{179C3679-B96F-41C4-B3D0-2BD00C0CE981}" dt="2019-08-14T12:17:36.683" v="1091" actId="1076"/>
          <ac:spMkLst>
            <pc:docMk/>
            <pc:sldMk cId="2386328134" sldId="259"/>
            <ac:spMk id="66" creationId="{DDE358E5-987E-4D17-A020-E48A769731CD}"/>
          </ac:spMkLst>
        </pc:spChg>
        <pc:spChg chg="add mod">
          <ac:chgData name="shi haoze" userId="f3d63fce-5468-4d55-aa3d-9e61403ebf3b" providerId="ADAL" clId="{179C3679-B96F-41C4-B3D0-2BD00C0CE981}" dt="2019-08-14T12:17:36.683" v="1091" actId="1076"/>
          <ac:spMkLst>
            <pc:docMk/>
            <pc:sldMk cId="2386328134" sldId="259"/>
            <ac:spMk id="67" creationId="{006E97F4-4439-439D-9D88-26399C41DB01}"/>
          </ac:spMkLst>
        </pc:spChg>
        <pc:spChg chg="add mod">
          <ac:chgData name="shi haoze" userId="f3d63fce-5468-4d55-aa3d-9e61403ebf3b" providerId="ADAL" clId="{179C3679-B96F-41C4-B3D0-2BD00C0CE981}" dt="2019-08-14T12:17:36.683" v="1091" actId="1076"/>
          <ac:spMkLst>
            <pc:docMk/>
            <pc:sldMk cId="2386328134" sldId="259"/>
            <ac:spMk id="68" creationId="{B4966E10-9739-446F-887C-8A8E087144F8}"/>
          </ac:spMkLst>
        </pc:spChg>
        <pc:spChg chg="add mod">
          <ac:chgData name="shi haoze" userId="f3d63fce-5468-4d55-aa3d-9e61403ebf3b" providerId="ADAL" clId="{179C3679-B96F-41C4-B3D0-2BD00C0CE981}" dt="2019-08-14T12:17:36.683" v="1091" actId="1076"/>
          <ac:spMkLst>
            <pc:docMk/>
            <pc:sldMk cId="2386328134" sldId="259"/>
            <ac:spMk id="69" creationId="{CF6C38E7-D378-4D0D-AD5F-344C094ABC2D}"/>
          </ac:spMkLst>
        </pc:spChg>
        <pc:spChg chg="add mod">
          <ac:chgData name="shi haoze" userId="f3d63fce-5468-4d55-aa3d-9e61403ebf3b" providerId="ADAL" clId="{179C3679-B96F-41C4-B3D0-2BD00C0CE981}" dt="2019-08-14T12:17:36.683" v="1091" actId="1076"/>
          <ac:spMkLst>
            <pc:docMk/>
            <pc:sldMk cId="2386328134" sldId="259"/>
            <ac:spMk id="70" creationId="{D5E59BD3-C4B7-4C1F-9041-ABBCE8C122E5}"/>
          </ac:spMkLst>
        </pc:spChg>
        <pc:picChg chg="add del mod ord">
          <ac:chgData name="shi haoze" userId="f3d63fce-5468-4d55-aa3d-9e61403ebf3b" providerId="ADAL" clId="{179C3679-B96F-41C4-B3D0-2BD00C0CE981}" dt="2019-08-14T11:44:28.139" v="746"/>
          <ac:picMkLst>
            <pc:docMk/>
            <pc:sldMk cId="2386328134" sldId="259"/>
            <ac:picMk id="5" creationId="{23E11BEE-1412-4467-8649-FB75C0054CB6}"/>
          </ac:picMkLst>
        </pc:picChg>
        <pc:picChg chg="add del mod ord">
          <ac:chgData name="shi haoze" userId="f3d63fce-5468-4d55-aa3d-9e61403ebf3b" providerId="ADAL" clId="{179C3679-B96F-41C4-B3D0-2BD00C0CE981}" dt="2019-08-14T11:44:55.318" v="750"/>
          <ac:picMkLst>
            <pc:docMk/>
            <pc:sldMk cId="2386328134" sldId="259"/>
            <ac:picMk id="7" creationId="{117A3BBC-E76F-4141-9DE0-A8144EC8F475}"/>
          </ac:picMkLst>
        </pc:picChg>
        <pc:picChg chg="add del mod ord modCrop">
          <ac:chgData name="shi haoze" userId="f3d63fce-5468-4d55-aa3d-9e61403ebf3b" providerId="ADAL" clId="{179C3679-B96F-41C4-B3D0-2BD00C0CE981}" dt="2019-08-14T11:43:44.749" v="737"/>
          <ac:picMkLst>
            <pc:docMk/>
            <pc:sldMk cId="2386328134" sldId="259"/>
            <ac:picMk id="9" creationId="{E1EF590C-E3E7-4081-AFD4-B23E456D5BE8}"/>
          </ac:picMkLst>
        </pc:picChg>
        <pc:picChg chg="add del mod ord modCrop">
          <ac:chgData name="shi haoze" userId="f3d63fce-5468-4d55-aa3d-9e61403ebf3b" providerId="ADAL" clId="{179C3679-B96F-41C4-B3D0-2BD00C0CE981}" dt="2019-08-14T11:43:28.007" v="734"/>
          <ac:picMkLst>
            <pc:docMk/>
            <pc:sldMk cId="2386328134" sldId="259"/>
            <ac:picMk id="11" creationId="{C9CA0F55-6FD2-49D5-979A-266D953B472B}"/>
          </ac:picMkLst>
        </pc:picChg>
        <pc:picChg chg="add del mod modCrop">
          <ac:chgData name="shi haoze" userId="f3d63fce-5468-4d55-aa3d-9e61403ebf3b" providerId="ADAL" clId="{179C3679-B96F-41C4-B3D0-2BD00C0CE981}" dt="2019-08-14T11:43:58.631" v="740"/>
          <ac:picMkLst>
            <pc:docMk/>
            <pc:sldMk cId="2386328134" sldId="259"/>
            <ac:picMk id="13" creationId="{CE758539-33A2-4A59-9C54-73B76106D918}"/>
          </ac:picMkLst>
        </pc:picChg>
        <pc:picChg chg="add del mod modCrop">
          <ac:chgData name="shi haoze" userId="f3d63fce-5468-4d55-aa3d-9e61403ebf3b" providerId="ADAL" clId="{179C3679-B96F-41C4-B3D0-2BD00C0CE981}" dt="2019-08-14T11:44:12.177" v="743"/>
          <ac:picMkLst>
            <pc:docMk/>
            <pc:sldMk cId="2386328134" sldId="259"/>
            <ac:picMk id="15" creationId="{A825ADC3-010F-4BD5-A3E2-C4DF8999AA58}"/>
          </ac:picMkLst>
        </pc:picChg>
        <pc:picChg chg="add del mod">
          <ac:chgData name="shi haoze" userId="f3d63fce-5468-4d55-aa3d-9e61403ebf3b" providerId="ADAL" clId="{179C3679-B96F-41C4-B3D0-2BD00C0CE981}" dt="2019-08-14T11:39:41.220" v="691" actId="478"/>
          <ac:picMkLst>
            <pc:docMk/>
            <pc:sldMk cId="2386328134" sldId="259"/>
            <ac:picMk id="16" creationId="{E8665632-F7BE-4194-848E-17C0C1110640}"/>
          </ac:picMkLst>
        </pc:picChg>
        <pc:picChg chg="add del">
          <ac:chgData name="shi haoze" userId="f3d63fce-5468-4d55-aa3d-9e61403ebf3b" providerId="ADAL" clId="{179C3679-B96F-41C4-B3D0-2BD00C0CE981}" dt="2019-08-14T11:40:01.762" v="696" actId="478"/>
          <ac:picMkLst>
            <pc:docMk/>
            <pc:sldMk cId="2386328134" sldId="259"/>
            <ac:picMk id="17" creationId="{523B7036-FA8B-43D1-8CAC-9A8A29583910}"/>
          </ac:picMkLst>
        </pc:picChg>
        <pc:picChg chg="add del">
          <ac:chgData name="shi haoze" userId="f3d63fce-5468-4d55-aa3d-9e61403ebf3b" providerId="ADAL" clId="{179C3679-B96F-41C4-B3D0-2BD00C0CE981}" dt="2019-08-14T11:40:52.492" v="708"/>
          <ac:picMkLst>
            <pc:docMk/>
            <pc:sldMk cId="2386328134" sldId="259"/>
            <ac:picMk id="18" creationId="{34F18531-85CA-49EA-96CE-44285EB4D672}"/>
          </ac:picMkLst>
        </pc:picChg>
        <pc:picChg chg="add del">
          <ac:chgData name="shi haoze" userId="f3d63fce-5468-4d55-aa3d-9e61403ebf3b" providerId="ADAL" clId="{179C3679-B96F-41C4-B3D0-2BD00C0CE981}" dt="2019-08-14T11:41:42.502" v="716" actId="478"/>
          <ac:picMkLst>
            <pc:docMk/>
            <pc:sldMk cId="2386328134" sldId="259"/>
            <ac:picMk id="19" creationId="{31CE1F60-6D65-4C2A-8B1F-8D7EB38DF94E}"/>
          </ac:picMkLst>
        </pc:picChg>
        <pc:picChg chg="add mod ord modCrop">
          <ac:chgData name="shi haoze" userId="f3d63fce-5468-4d55-aa3d-9e61403ebf3b" providerId="ADAL" clId="{179C3679-B96F-41C4-B3D0-2BD00C0CE981}" dt="2019-08-14T12:08:53.371" v="1019" actId="1076"/>
          <ac:picMkLst>
            <pc:docMk/>
            <pc:sldMk cId="2386328134" sldId="259"/>
            <ac:picMk id="21" creationId="{311D6573-555D-4CE1-951B-34A06E59FCE0}"/>
          </ac:picMkLst>
        </pc:picChg>
        <pc:picChg chg="add mod modCrop">
          <ac:chgData name="shi haoze" userId="f3d63fce-5468-4d55-aa3d-9e61403ebf3b" providerId="ADAL" clId="{179C3679-B96F-41C4-B3D0-2BD00C0CE981}" dt="2019-08-14T12:08:53.371" v="1019" actId="1076"/>
          <ac:picMkLst>
            <pc:docMk/>
            <pc:sldMk cId="2386328134" sldId="259"/>
            <ac:picMk id="23" creationId="{A7F3AED0-2445-4923-8DAC-30CB732C9A49}"/>
          </ac:picMkLst>
        </pc:picChg>
        <pc:picChg chg="add mod">
          <ac:chgData name="shi haoze" userId="f3d63fce-5468-4d55-aa3d-9e61403ebf3b" providerId="ADAL" clId="{179C3679-B96F-41C4-B3D0-2BD00C0CE981}" dt="2019-08-14T12:08:53.371" v="1019" actId="1076"/>
          <ac:picMkLst>
            <pc:docMk/>
            <pc:sldMk cId="2386328134" sldId="259"/>
            <ac:picMk id="25" creationId="{27AE1C08-D083-405B-B4FB-A752F15CA2C6}"/>
          </ac:picMkLst>
        </pc:picChg>
        <pc:picChg chg="add mod ord">
          <ac:chgData name="shi haoze" userId="f3d63fce-5468-4d55-aa3d-9e61403ebf3b" providerId="ADAL" clId="{179C3679-B96F-41C4-B3D0-2BD00C0CE981}" dt="2019-08-14T12:08:53.371" v="1019" actId="1076"/>
          <ac:picMkLst>
            <pc:docMk/>
            <pc:sldMk cId="2386328134" sldId="259"/>
            <ac:picMk id="27" creationId="{D911002D-019B-4E60-8579-6FC572484A46}"/>
          </ac:picMkLst>
        </pc:picChg>
        <pc:picChg chg="add mod modCrop">
          <ac:chgData name="shi haoze" userId="f3d63fce-5468-4d55-aa3d-9e61403ebf3b" providerId="ADAL" clId="{179C3679-B96F-41C4-B3D0-2BD00C0CE981}" dt="2019-08-14T12:08:53.371" v="1019" actId="1076"/>
          <ac:picMkLst>
            <pc:docMk/>
            <pc:sldMk cId="2386328134" sldId="259"/>
            <ac:picMk id="29" creationId="{E0394488-DCE4-442A-AF66-F8FF5D8414CC}"/>
          </ac:picMkLst>
        </pc:pic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35" creationId="{22DCE16C-8FAC-4DD4-8708-FC85944B2FE2}"/>
          </ac:cxnSpMkLst>
        </pc:cxn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36" creationId="{F4BA5ED2-CEA8-47D5-874C-4B0D8D8DB6ED}"/>
          </ac:cxnSpMkLst>
        </pc:cxn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37" creationId="{EE9C0BFB-074F-4C84-AD4B-55D956F7499E}"/>
          </ac:cxnSpMkLst>
        </pc:cxn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38" creationId="{E151B07D-115B-417C-9EC3-4061BFC70450}"/>
          </ac:cxnSpMkLst>
        </pc:cxn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39" creationId="{89A7F3E2-D2C2-4D4A-94A0-34C0CADF9282}"/>
          </ac:cxnSpMkLst>
        </pc:cxnChg>
        <pc:cxnChg chg="add del mod">
          <ac:chgData name="shi haoze" userId="f3d63fce-5468-4d55-aa3d-9e61403ebf3b" providerId="ADAL" clId="{179C3679-B96F-41C4-B3D0-2BD00C0CE981}" dt="2019-08-14T11:52:21.813" v="836" actId="478"/>
          <ac:cxnSpMkLst>
            <pc:docMk/>
            <pc:sldMk cId="2386328134" sldId="259"/>
            <ac:cxnSpMk id="40" creationId="{906EB3D4-9204-4FCD-AC0A-142CC21EB739}"/>
          </ac:cxnSpMkLst>
        </pc:cxnChg>
        <pc:cxnChg chg="add del mod">
          <ac:chgData name="shi haoze" userId="f3d63fce-5468-4d55-aa3d-9e61403ebf3b" providerId="ADAL" clId="{179C3679-B96F-41C4-B3D0-2BD00C0CE981}" dt="2019-08-14T12:13:39.835" v="1070" actId="478"/>
          <ac:cxnSpMkLst>
            <pc:docMk/>
            <pc:sldMk cId="2386328134" sldId="259"/>
            <ac:cxnSpMk id="46" creationId="{C2EE90EC-33CA-4877-B267-956042CEA28E}"/>
          </ac:cxnSpMkLst>
        </pc:cxnChg>
        <pc:cxnChg chg="add del mod">
          <ac:chgData name="shi haoze" userId="f3d63fce-5468-4d55-aa3d-9e61403ebf3b" providerId="ADAL" clId="{179C3679-B96F-41C4-B3D0-2BD00C0CE981}" dt="2019-08-14T12:13:39.835" v="1070" actId="478"/>
          <ac:cxnSpMkLst>
            <pc:docMk/>
            <pc:sldMk cId="2386328134" sldId="259"/>
            <ac:cxnSpMk id="47" creationId="{E5C2049B-70B3-4C40-AF57-5B3E26C6790F}"/>
          </ac:cxnSpMkLst>
        </pc:cxnChg>
        <pc:cxnChg chg="add del mod">
          <ac:chgData name="shi haoze" userId="f3d63fce-5468-4d55-aa3d-9e61403ebf3b" providerId="ADAL" clId="{179C3679-B96F-41C4-B3D0-2BD00C0CE981}" dt="2019-08-14T12:13:39.835" v="1070" actId="478"/>
          <ac:cxnSpMkLst>
            <pc:docMk/>
            <pc:sldMk cId="2386328134" sldId="259"/>
            <ac:cxnSpMk id="48" creationId="{DBD7C94A-7D6D-4DB8-91D6-1F0116708F11}"/>
          </ac:cxnSpMkLst>
        </pc:cxnChg>
        <pc:cxnChg chg="add del mod">
          <ac:chgData name="shi haoze" userId="f3d63fce-5468-4d55-aa3d-9e61403ebf3b" providerId="ADAL" clId="{179C3679-B96F-41C4-B3D0-2BD00C0CE981}" dt="2019-08-14T12:13:39.835" v="1070" actId="478"/>
          <ac:cxnSpMkLst>
            <pc:docMk/>
            <pc:sldMk cId="2386328134" sldId="259"/>
            <ac:cxnSpMk id="49" creationId="{D3CFE755-45F4-4990-A776-54FCB2918C0F}"/>
          </ac:cxnSpMkLst>
        </pc:cxnChg>
        <pc:cxnChg chg="add del mod">
          <ac:chgData name="shi haoze" userId="f3d63fce-5468-4d55-aa3d-9e61403ebf3b" providerId="ADAL" clId="{179C3679-B96F-41C4-B3D0-2BD00C0CE981}" dt="2019-08-14T12:13:39.835" v="1070" actId="478"/>
          <ac:cxnSpMkLst>
            <pc:docMk/>
            <pc:sldMk cId="2386328134" sldId="259"/>
            <ac:cxnSpMk id="50" creationId="{E8773317-401D-49D7-810A-8F20410D93E1}"/>
          </ac:cxnSpMkLst>
        </pc:cxnChg>
        <pc:cxnChg chg="add del mod">
          <ac:chgData name="shi haoze" userId="f3d63fce-5468-4d55-aa3d-9e61403ebf3b" providerId="ADAL" clId="{179C3679-B96F-41C4-B3D0-2BD00C0CE981}" dt="2019-08-14T12:13:38.625" v="1069" actId="478"/>
          <ac:cxnSpMkLst>
            <pc:docMk/>
            <pc:sldMk cId="2386328134" sldId="259"/>
            <ac:cxnSpMk id="51" creationId="{8E597618-1C2F-4C11-A650-130724790059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0" creationId="{7142956F-3DB8-44AB-B1CB-E62E44138872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1" creationId="{BF82D16B-8ABE-4AA8-8A1E-027AFB93D808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2" creationId="{B7194381-5EC6-4A8D-B2AD-C39ED34EA0DE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3" creationId="{B60748D1-467C-4E3E-973D-EDBBE7A0520F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4" creationId="{53CFB346-7BDE-47E1-886F-861BEAF88D37}"/>
          </ac:cxnSpMkLst>
        </pc:cxnChg>
        <pc:cxnChg chg="add del mod">
          <ac:chgData name="shi haoze" userId="f3d63fce-5468-4d55-aa3d-9e61403ebf3b" providerId="ADAL" clId="{179C3679-B96F-41C4-B3D0-2BD00C0CE981}" dt="2019-08-14T12:17:07.868" v="1088" actId="478"/>
          <ac:cxnSpMkLst>
            <pc:docMk/>
            <pc:sldMk cId="2386328134" sldId="259"/>
            <ac:cxnSpMk id="65" creationId="{6FE3C545-01B6-4F62-AD47-8D51916242D2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1" creationId="{1B96AA00-A018-4616-8770-5CB73F459A62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2" creationId="{0F9D6D2E-33BE-406C-86D0-98516212B3D2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3" creationId="{678F02ED-7B4A-45A7-AA3A-01D5C5B1CD59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4" creationId="{F0D81E4C-8BF3-440A-912F-42D026CA7A29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5" creationId="{4DAF760A-071A-4960-A328-499B65044490}"/>
          </ac:cxnSpMkLst>
        </pc:cxnChg>
        <pc:cxnChg chg="add mod">
          <ac:chgData name="shi haoze" userId="f3d63fce-5468-4d55-aa3d-9e61403ebf3b" providerId="ADAL" clId="{179C3679-B96F-41C4-B3D0-2BD00C0CE981}" dt="2019-08-14T12:17:36.683" v="1091" actId="1076"/>
          <ac:cxnSpMkLst>
            <pc:docMk/>
            <pc:sldMk cId="2386328134" sldId="259"/>
            <ac:cxnSpMk id="76" creationId="{086FBF62-F690-49D2-A75C-30F1360ACD8C}"/>
          </ac:cxnSpMkLst>
        </pc:cxnChg>
      </pc:sldChg>
      <pc:sldChg chg="addSp delSp modSp add">
        <pc:chgData name="shi haoze" userId="f3d63fce-5468-4d55-aa3d-9e61403ebf3b" providerId="ADAL" clId="{179C3679-B96F-41C4-B3D0-2BD00C0CE981}" dt="2019-08-14T12:08:34.642" v="1015" actId="1076"/>
        <pc:sldMkLst>
          <pc:docMk/>
          <pc:sldMk cId="4182825879" sldId="260"/>
        </pc:sldMkLst>
        <pc:spChg chg="add del mod">
          <ac:chgData name="shi haoze" userId="f3d63fce-5468-4d55-aa3d-9e61403ebf3b" providerId="ADAL" clId="{179C3679-B96F-41C4-B3D0-2BD00C0CE981}" dt="2019-08-14T12:07:00.153" v="998"/>
          <ac:spMkLst>
            <pc:docMk/>
            <pc:sldMk cId="4182825879" sldId="260"/>
            <ac:spMk id="2" creationId="{A6AAC928-A32A-47CC-9C09-AC0C907AF249}"/>
          </ac:spMkLst>
        </pc:spChg>
        <pc:spChg chg="mod">
          <ac:chgData name="shi haoze" userId="f3d63fce-5468-4d55-aa3d-9e61403ebf3b" providerId="ADAL" clId="{179C3679-B96F-41C4-B3D0-2BD00C0CE981}" dt="2019-08-14T12:07:10.795" v="999" actId="1076"/>
          <ac:spMkLst>
            <pc:docMk/>
            <pc:sldMk cId="4182825879" sldId="260"/>
            <ac:spMk id="14" creationId="{1E12E4CC-945E-4B3E-9B01-D8C84C2FD199}"/>
          </ac:spMkLst>
        </pc:spChg>
        <pc:spChg chg="mod">
          <ac:chgData name="shi haoze" userId="f3d63fce-5468-4d55-aa3d-9e61403ebf3b" providerId="ADAL" clId="{179C3679-B96F-41C4-B3D0-2BD00C0CE981}" dt="2019-08-14T12:07:10.795" v="999" actId="1076"/>
          <ac:spMkLst>
            <pc:docMk/>
            <pc:sldMk cId="4182825879" sldId="260"/>
            <ac:spMk id="15" creationId="{1FCD0987-5F0E-4A5D-A998-DECD25219A2F}"/>
          </ac:spMkLst>
        </pc:spChg>
        <pc:spChg chg="mod">
          <ac:chgData name="shi haoze" userId="f3d63fce-5468-4d55-aa3d-9e61403ebf3b" providerId="ADAL" clId="{179C3679-B96F-41C4-B3D0-2BD00C0CE981}" dt="2019-08-14T12:07:10.795" v="999" actId="1076"/>
          <ac:spMkLst>
            <pc:docMk/>
            <pc:sldMk cId="4182825879" sldId="260"/>
            <ac:spMk id="16" creationId="{FA659E83-EF73-4B9F-9282-B72BB52036B6}"/>
          </ac:spMkLst>
        </pc:spChg>
        <pc:spChg chg="del">
          <ac:chgData name="shi haoze" userId="f3d63fce-5468-4d55-aa3d-9e61403ebf3b" providerId="ADAL" clId="{179C3679-B96F-41C4-B3D0-2BD00C0CE981}" dt="2019-08-14T12:06:02.906" v="957" actId="478"/>
          <ac:spMkLst>
            <pc:docMk/>
            <pc:sldMk cId="4182825879" sldId="260"/>
            <ac:spMk id="29" creationId="{9505E139-0918-4C62-B1C0-602550C48805}"/>
          </ac:spMkLst>
        </pc:spChg>
        <pc:spChg chg="del">
          <ac:chgData name="shi haoze" userId="f3d63fce-5468-4d55-aa3d-9e61403ebf3b" providerId="ADAL" clId="{179C3679-B96F-41C4-B3D0-2BD00C0CE981}" dt="2019-08-14T12:06:05.297" v="958" actId="478"/>
          <ac:spMkLst>
            <pc:docMk/>
            <pc:sldMk cId="4182825879" sldId="260"/>
            <ac:spMk id="30" creationId="{38EFEE29-3A47-442B-AB21-B02F658650FC}"/>
          </ac:spMkLst>
        </pc:spChg>
        <pc:spChg chg="del">
          <ac:chgData name="shi haoze" userId="f3d63fce-5468-4d55-aa3d-9e61403ebf3b" providerId="ADAL" clId="{179C3679-B96F-41C4-B3D0-2BD00C0CE981}" dt="2019-08-14T12:06:06.954" v="959" actId="478"/>
          <ac:spMkLst>
            <pc:docMk/>
            <pc:sldMk cId="4182825879" sldId="260"/>
            <ac:spMk id="31" creationId="{1AC559FD-AD1E-4D3E-BAA7-59932ECB24F8}"/>
          </ac:spMkLst>
        </pc:spChg>
        <pc:spChg chg="add mod">
          <ac:chgData name="shi haoze" userId="f3d63fce-5468-4d55-aa3d-9e61403ebf3b" providerId="ADAL" clId="{179C3679-B96F-41C4-B3D0-2BD00C0CE981}" dt="2019-08-14T12:08:34.642" v="1015" actId="1076"/>
          <ac:spMkLst>
            <pc:docMk/>
            <pc:sldMk cId="4182825879" sldId="260"/>
            <ac:spMk id="32" creationId="{6990C7EA-3E4F-43CF-A8E0-EC43D94C83C0}"/>
          </ac:spMkLst>
        </pc:spChg>
        <pc:picChg chg="add mod">
          <ac:chgData name="shi haoze" userId="f3d63fce-5468-4d55-aa3d-9e61403ebf3b" providerId="ADAL" clId="{179C3679-B96F-41C4-B3D0-2BD00C0CE981}" dt="2019-08-14T11:43:41.434" v="736" actId="1076"/>
          <ac:picMkLst>
            <pc:docMk/>
            <pc:sldMk cId="4182825879" sldId="260"/>
            <ac:picMk id="17" creationId="{D84C5541-908C-43F8-AF95-E31AF2C72DA9}"/>
          </ac:picMkLst>
        </pc:picChg>
        <pc:picChg chg="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18" creationId="{2E055CD1-F1CA-435F-A119-B31E0DF964CF}"/>
          </ac:picMkLst>
        </pc:picChg>
        <pc:picChg chg="add 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19" creationId="{E70717BC-C1E4-4778-B8F7-7AF13AA5E5C4}"/>
          </ac:picMkLst>
        </pc:picChg>
        <pc:picChg chg="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20" creationId="{04E20FE4-679C-4CFB-ACFC-4F1766BAC7DE}"/>
          </ac:picMkLst>
        </pc:picChg>
        <pc:picChg chg="add 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21" creationId="{4129BB40-17CE-4597-BB91-FA48B5EA4DAF}"/>
          </ac:picMkLst>
        </pc:picChg>
        <pc:picChg chg="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22" creationId="{9FDAD6B9-8E89-42D2-805A-6864D74DE8E3}"/>
          </ac:picMkLst>
        </pc:picChg>
        <pc:picChg chg="add mod">
          <ac:chgData name="shi haoze" userId="f3d63fce-5468-4d55-aa3d-9e61403ebf3b" providerId="ADAL" clId="{179C3679-B96F-41C4-B3D0-2BD00C0CE981}" dt="2019-08-14T11:44:25.767" v="745" actId="1076"/>
          <ac:picMkLst>
            <pc:docMk/>
            <pc:sldMk cId="4182825879" sldId="260"/>
            <ac:picMk id="23" creationId="{26B32159-EE70-44C7-8429-0C1140D226E7}"/>
          </ac:picMkLst>
        </pc:picChg>
        <pc:picChg chg="add mod">
          <ac:chgData name="shi haoze" userId="f3d63fce-5468-4d55-aa3d-9e61403ebf3b" providerId="ADAL" clId="{179C3679-B96F-41C4-B3D0-2BD00C0CE981}" dt="2019-08-14T12:07:10.795" v="999" actId="1076"/>
          <ac:picMkLst>
            <pc:docMk/>
            <pc:sldMk cId="4182825879" sldId="260"/>
            <ac:picMk id="25" creationId="{92091839-DD63-4F59-B93D-06AFC8769693}"/>
          </ac:picMkLst>
        </pc:picChg>
        <pc:picChg chg="add mod">
          <ac:chgData name="shi haoze" userId="f3d63fce-5468-4d55-aa3d-9e61403ebf3b" providerId="ADAL" clId="{179C3679-B96F-41C4-B3D0-2BD00C0CE981}" dt="2019-08-14T11:45:01.286" v="752" actId="1076"/>
          <ac:picMkLst>
            <pc:docMk/>
            <pc:sldMk cId="4182825879" sldId="260"/>
            <ac:picMk id="27" creationId="{452E7464-9013-459A-ADA4-1D18627B5B7C}"/>
          </ac:picMkLst>
        </pc:picChg>
      </pc:sldChg>
      <pc:sldChg chg="addSp delSp modSp add">
        <pc:chgData name="shi haoze" userId="f3d63fce-5468-4d55-aa3d-9e61403ebf3b" providerId="ADAL" clId="{179C3679-B96F-41C4-B3D0-2BD00C0CE981}" dt="2019-08-14T12:25:06.330" v="1193"/>
        <pc:sldMkLst>
          <pc:docMk/>
          <pc:sldMk cId="13137083" sldId="261"/>
        </pc:sldMkLst>
        <pc:spChg chg="mod">
          <ac:chgData name="shi haoze" userId="f3d63fce-5468-4d55-aa3d-9e61403ebf3b" providerId="ADAL" clId="{179C3679-B96F-41C4-B3D0-2BD00C0CE981}" dt="2019-08-14T11:59:14.696" v="889" actId="1076"/>
          <ac:spMkLst>
            <pc:docMk/>
            <pc:sldMk cId="13137083" sldId="261"/>
            <ac:spMk id="14" creationId="{1E12E4CC-945E-4B3E-9B01-D8C84C2FD199}"/>
          </ac:spMkLst>
        </pc:spChg>
        <pc:spChg chg="del">
          <ac:chgData name="shi haoze" userId="f3d63fce-5468-4d55-aa3d-9e61403ebf3b" providerId="ADAL" clId="{179C3679-B96F-41C4-B3D0-2BD00C0CE981}" dt="2019-08-14T11:59:18.501" v="890" actId="478"/>
          <ac:spMkLst>
            <pc:docMk/>
            <pc:sldMk cId="13137083" sldId="261"/>
            <ac:spMk id="15" creationId="{1FCD0987-5F0E-4A5D-A998-DECD25219A2F}"/>
          </ac:spMkLst>
        </pc:spChg>
        <pc:spChg chg="del">
          <ac:chgData name="shi haoze" userId="f3d63fce-5468-4d55-aa3d-9e61403ebf3b" providerId="ADAL" clId="{179C3679-B96F-41C4-B3D0-2BD00C0CE981}" dt="2019-08-14T11:59:23.970" v="891" actId="478"/>
          <ac:spMkLst>
            <pc:docMk/>
            <pc:sldMk cId="13137083" sldId="261"/>
            <ac:spMk id="16" creationId="{FA659E83-EF73-4B9F-9282-B72BB52036B6}"/>
          </ac:spMkLst>
        </pc:spChg>
        <pc:spChg chg="add mod">
          <ac:chgData name="shi haoze" userId="f3d63fce-5468-4d55-aa3d-9e61403ebf3b" providerId="ADAL" clId="{179C3679-B96F-41C4-B3D0-2BD00C0CE981}" dt="2019-08-14T12:02:58.967" v="944" actId="20577"/>
          <ac:spMkLst>
            <pc:docMk/>
            <pc:sldMk cId="13137083" sldId="261"/>
            <ac:spMk id="19" creationId="{ED1B61C4-DA08-46C6-9A7F-F5AB6CBD1664}"/>
          </ac:spMkLst>
        </pc:spChg>
        <pc:spChg chg="add mod">
          <ac:chgData name="shi haoze" userId="f3d63fce-5468-4d55-aa3d-9e61403ebf3b" providerId="ADAL" clId="{179C3679-B96F-41C4-B3D0-2BD00C0CE981}" dt="2019-08-14T12:01:44.787" v="930" actId="20577"/>
          <ac:spMkLst>
            <pc:docMk/>
            <pc:sldMk cId="13137083" sldId="261"/>
            <ac:spMk id="25" creationId="{F919BE70-5068-4902-831D-18CCBA1C81AD}"/>
          </ac:spMkLst>
        </pc:spChg>
        <pc:spChg chg="mod">
          <ac:chgData name="shi haoze" userId="f3d63fce-5468-4d55-aa3d-9e61403ebf3b" providerId="ADAL" clId="{179C3679-B96F-41C4-B3D0-2BD00C0CE981}" dt="2019-08-14T11:59:44.013" v="903" actId="20577"/>
          <ac:spMkLst>
            <pc:docMk/>
            <pc:sldMk cId="13137083" sldId="261"/>
            <ac:spMk id="29" creationId="{9505E139-0918-4C62-B1C0-602550C48805}"/>
          </ac:spMkLst>
        </pc:spChg>
        <pc:spChg chg="del">
          <ac:chgData name="shi haoze" userId="f3d63fce-5468-4d55-aa3d-9e61403ebf3b" providerId="ADAL" clId="{179C3679-B96F-41C4-B3D0-2BD00C0CE981}" dt="2019-08-14T11:59:48.999" v="904" actId="478"/>
          <ac:spMkLst>
            <pc:docMk/>
            <pc:sldMk cId="13137083" sldId="261"/>
            <ac:spMk id="30" creationId="{38EFEE29-3A47-442B-AB21-B02F658650FC}"/>
          </ac:spMkLst>
        </pc:spChg>
        <pc:spChg chg="del">
          <ac:chgData name="shi haoze" userId="f3d63fce-5468-4d55-aa3d-9e61403ebf3b" providerId="ADAL" clId="{179C3679-B96F-41C4-B3D0-2BD00C0CE981}" dt="2019-08-14T11:59:50.651" v="905" actId="478"/>
          <ac:spMkLst>
            <pc:docMk/>
            <pc:sldMk cId="13137083" sldId="261"/>
            <ac:spMk id="31" creationId="{1AC559FD-AD1E-4D3E-BAA7-59932ECB24F8}"/>
          </ac:spMkLst>
        </pc:spChg>
        <pc:spChg chg="add mod">
          <ac:chgData name="shi haoze" userId="f3d63fce-5468-4d55-aa3d-9e61403ebf3b" providerId="ADAL" clId="{179C3679-B96F-41C4-B3D0-2BD00C0CE981}" dt="2019-08-14T12:25:06.330" v="1193"/>
          <ac:spMkLst>
            <pc:docMk/>
            <pc:sldMk cId="13137083" sldId="261"/>
            <ac:spMk id="33" creationId="{4A11951D-FC86-4461-B673-2B1E3D79BEEE}"/>
          </ac:spMkLst>
        </pc:spChg>
        <pc:picChg chg="add mod modCrop">
          <ac:chgData name="shi haoze" userId="f3d63fce-5468-4d55-aa3d-9e61403ebf3b" providerId="ADAL" clId="{179C3679-B96F-41C4-B3D0-2BD00C0CE981}" dt="2019-08-14T11:56:29.701" v="867" actId="1076"/>
          <ac:picMkLst>
            <pc:docMk/>
            <pc:sldMk cId="13137083" sldId="261"/>
            <ac:picMk id="3" creationId="{93F1A876-909F-4D40-8751-BFA677E7E490}"/>
          </ac:picMkLst>
        </pc:picChg>
        <pc:picChg chg="add mod modCrop">
          <ac:chgData name="shi haoze" userId="f3d63fce-5468-4d55-aa3d-9e61403ebf3b" providerId="ADAL" clId="{179C3679-B96F-41C4-B3D0-2BD00C0CE981}" dt="2019-08-14T11:56:37.377" v="868" actId="1076"/>
          <ac:picMkLst>
            <pc:docMk/>
            <pc:sldMk cId="13137083" sldId="261"/>
            <ac:picMk id="5" creationId="{1306D85F-F4D9-4C13-8FEB-FD178F38A402}"/>
          </ac:picMkLst>
        </pc:picChg>
        <pc:picChg chg="add del mod modCrop">
          <ac:chgData name="shi haoze" userId="f3d63fce-5468-4d55-aa3d-9e61403ebf3b" providerId="ADAL" clId="{179C3679-B96F-41C4-B3D0-2BD00C0CE981}" dt="2019-08-14T12:00:51.354" v="917" actId="1076"/>
          <ac:picMkLst>
            <pc:docMk/>
            <pc:sldMk cId="13137083" sldId="261"/>
            <ac:picMk id="7" creationId="{C4E3DCDF-C42D-499E-A75D-C888E701F8FB}"/>
          </ac:picMkLst>
        </pc:picChg>
        <pc:picChg chg="add del mod">
          <ac:chgData name="shi haoze" userId="f3d63fce-5468-4d55-aa3d-9e61403ebf3b" providerId="ADAL" clId="{179C3679-B96F-41C4-B3D0-2BD00C0CE981}" dt="2019-08-14T12:01:05.996" v="920" actId="478"/>
          <ac:picMkLst>
            <pc:docMk/>
            <pc:sldMk cId="13137083" sldId="261"/>
            <ac:picMk id="9" creationId="{80B9B3D6-297D-44C8-8F21-C1C11DC09D71}"/>
          </ac:picMkLst>
        </pc:picChg>
        <pc:picChg chg="add mod">
          <ac:chgData name="shi haoze" userId="f3d63fce-5468-4d55-aa3d-9e61403ebf3b" providerId="ADAL" clId="{179C3679-B96F-41C4-B3D0-2BD00C0CE981}" dt="2019-08-14T12:01:26.232" v="924" actId="1076"/>
          <ac:picMkLst>
            <pc:docMk/>
            <pc:sldMk cId="13137083" sldId="261"/>
            <ac:picMk id="11" creationId="{555BCAA5-E315-47F0-8A07-0C7ECEEFB4A4}"/>
          </ac:picMkLst>
        </pc:picChg>
        <pc:picChg chg="del">
          <ac:chgData name="shi haoze" userId="f3d63fce-5468-4d55-aa3d-9e61403ebf3b" providerId="ADAL" clId="{179C3679-B96F-41C4-B3D0-2BD00C0CE981}" dt="2019-08-14T11:56:17.842" v="862" actId="478"/>
          <ac:picMkLst>
            <pc:docMk/>
            <pc:sldMk cId="13137083" sldId="261"/>
            <ac:picMk id="18" creationId="{2E055CD1-F1CA-435F-A119-B31E0DF964CF}"/>
          </ac:picMkLst>
        </pc:picChg>
        <pc:picChg chg="del">
          <ac:chgData name="shi haoze" userId="f3d63fce-5468-4d55-aa3d-9e61403ebf3b" providerId="ADAL" clId="{179C3679-B96F-41C4-B3D0-2BD00C0CE981}" dt="2019-08-14T11:56:17.277" v="861" actId="478"/>
          <ac:picMkLst>
            <pc:docMk/>
            <pc:sldMk cId="13137083" sldId="261"/>
            <ac:picMk id="20" creationId="{04E20FE4-679C-4CFB-ACFC-4F1766BAC7DE}"/>
          </ac:picMkLst>
        </pc:picChg>
        <pc:picChg chg="del">
          <ac:chgData name="shi haoze" userId="f3d63fce-5468-4d55-aa3d-9e61403ebf3b" providerId="ADAL" clId="{179C3679-B96F-41C4-B3D0-2BD00C0CE981}" dt="2019-08-14T11:56:18.217" v="863" actId="478"/>
          <ac:picMkLst>
            <pc:docMk/>
            <pc:sldMk cId="13137083" sldId="261"/>
            <ac:picMk id="22" creationId="{9FDAD6B9-8E89-42D2-805A-6864D74DE8E3}"/>
          </ac:picMkLst>
        </pc:picChg>
        <pc:picChg chg="del">
          <ac:chgData name="shi haoze" userId="f3d63fce-5468-4d55-aa3d-9e61403ebf3b" providerId="ADAL" clId="{179C3679-B96F-41C4-B3D0-2BD00C0CE981}" dt="2019-08-14T11:56:20.245" v="864" actId="478"/>
          <ac:picMkLst>
            <pc:docMk/>
            <pc:sldMk cId="13137083" sldId="261"/>
            <ac:picMk id="24" creationId="{9CFB87A5-082D-4F71-BB0D-876C5A6D9510}"/>
          </ac:picMkLst>
        </pc:picChg>
        <pc:picChg chg="del">
          <ac:chgData name="shi haoze" userId="f3d63fce-5468-4d55-aa3d-9e61403ebf3b" providerId="ADAL" clId="{179C3679-B96F-41C4-B3D0-2BD00C0CE981}" dt="2019-08-14T11:56:20.795" v="865" actId="478"/>
          <ac:picMkLst>
            <pc:docMk/>
            <pc:sldMk cId="13137083" sldId="261"/>
            <ac:picMk id="26" creationId="{BE734114-2CEB-4005-AC2E-C80E0DECD360}"/>
          </ac:picMkLst>
        </pc:picChg>
        <pc:picChg chg="add mod">
          <ac:chgData name="shi haoze" userId="f3d63fce-5468-4d55-aa3d-9e61403ebf3b" providerId="ADAL" clId="{179C3679-B96F-41C4-B3D0-2BD00C0CE981}" dt="2019-08-14T12:05:13.358" v="956" actId="1076"/>
          <ac:picMkLst>
            <pc:docMk/>
            <pc:sldMk cId="13137083" sldId="261"/>
            <ac:picMk id="27" creationId="{465C9043-A74E-4C03-B595-F16D565A42D7}"/>
          </ac:picMkLst>
        </pc:picChg>
        <pc:picChg chg="del">
          <ac:chgData name="shi haoze" userId="f3d63fce-5468-4d55-aa3d-9e61403ebf3b" providerId="ADAL" clId="{179C3679-B96F-41C4-B3D0-2BD00C0CE981}" dt="2019-08-14T11:56:22.008" v="866" actId="478"/>
          <ac:picMkLst>
            <pc:docMk/>
            <pc:sldMk cId="13137083" sldId="261"/>
            <ac:picMk id="28" creationId="{0573F6DB-0F91-489F-B918-ACCD7610DBA3}"/>
          </ac:picMkLst>
        </pc:picChg>
        <pc:picChg chg="add mod">
          <ac:chgData name="shi haoze" userId="f3d63fce-5468-4d55-aa3d-9e61403ebf3b" providerId="ADAL" clId="{179C3679-B96F-41C4-B3D0-2BD00C0CE981}" dt="2019-08-14T12:08:16.874" v="1013" actId="1076"/>
          <ac:picMkLst>
            <pc:docMk/>
            <pc:sldMk cId="13137083" sldId="261"/>
            <ac:picMk id="32" creationId="{2C92707B-AC73-4EB2-A943-DCE74BE8F759}"/>
          </ac:picMkLst>
        </pc:picChg>
      </pc:sldChg>
      <pc:sldChg chg="addSp delSp modSp add">
        <pc:chgData name="shi haoze" userId="f3d63fce-5468-4d55-aa3d-9e61403ebf3b" providerId="ADAL" clId="{179C3679-B96F-41C4-B3D0-2BD00C0CE981}" dt="2019-08-14T12:25:15.034" v="1194"/>
        <pc:sldMkLst>
          <pc:docMk/>
          <pc:sldMk cId="3443636108" sldId="262"/>
        </pc:sldMkLst>
        <pc:spChg chg="add">
          <ac:chgData name="shi haoze" userId="f3d63fce-5468-4d55-aa3d-9e61403ebf3b" providerId="ADAL" clId="{179C3679-B96F-41C4-B3D0-2BD00C0CE981}" dt="2019-08-14T12:25:15.034" v="1194"/>
          <ac:spMkLst>
            <pc:docMk/>
            <pc:sldMk cId="3443636108" sldId="262"/>
            <ac:spMk id="23" creationId="{EF13933D-94F0-45E9-8724-830AD8F79787}"/>
          </ac:spMkLst>
        </pc:spChg>
        <pc:spChg chg="del">
          <ac:chgData name="shi haoze" userId="f3d63fce-5468-4d55-aa3d-9e61403ebf3b" providerId="ADAL" clId="{179C3679-B96F-41C4-B3D0-2BD00C0CE981}" dt="2019-08-14T12:10:47.812" v="1038" actId="478"/>
          <ac:spMkLst>
            <pc:docMk/>
            <pc:sldMk cId="3443636108" sldId="262"/>
            <ac:spMk id="25" creationId="{F919BE70-5068-4902-831D-18CCBA1C81AD}"/>
          </ac:spMkLst>
        </pc:spChg>
        <pc:spChg chg="del">
          <ac:chgData name="shi haoze" userId="f3d63fce-5468-4d55-aa3d-9e61403ebf3b" providerId="ADAL" clId="{179C3679-B96F-41C4-B3D0-2BD00C0CE981}" dt="2019-08-14T12:10:49.594" v="1039" actId="478"/>
          <ac:spMkLst>
            <pc:docMk/>
            <pc:sldMk cId="3443636108" sldId="262"/>
            <ac:spMk id="29" creationId="{9505E139-0918-4C62-B1C0-602550C48805}"/>
          </ac:spMkLst>
        </pc:spChg>
        <pc:picChg chg="del">
          <ac:chgData name="shi haoze" userId="f3d63fce-5468-4d55-aa3d-9e61403ebf3b" providerId="ADAL" clId="{179C3679-B96F-41C4-B3D0-2BD00C0CE981}" dt="2019-08-14T12:10:12.103" v="1028" actId="478"/>
          <ac:picMkLst>
            <pc:docMk/>
            <pc:sldMk cId="3443636108" sldId="262"/>
            <ac:picMk id="3" creationId="{93F1A876-909F-4D40-8751-BFA677E7E490}"/>
          </ac:picMkLst>
        </pc:picChg>
        <pc:picChg chg="add mod modCrop">
          <ac:chgData name="shi haoze" userId="f3d63fce-5468-4d55-aa3d-9e61403ebf3b" providerId="ADAL" clId="{179C3679-B96F-41C4-B3D0-2BD00C0CE981}" dt="2019-08-14T12:22:46.696" v="1129" actId="732"/>
          <ac:picMkLst>
            <pc:docMk/>
            <pc:sldMk cId="3443636108" sldId="262"/>
            <ac:picMk id="4" creationId="{35875540-CEAE-4D27-BD40-8B719FFF4BF5}"/>
          </ac:picMkLst>
        </pc:picChg>
        <pc:picChg chg="del">
          <ac:chgData name="shi haoze" userId="f3d63fce-5468-4d55-aa3d-9e61403ebf3b" providerId="ADAL" clId="{179C3679-B96F-41C4-B3D0-2BD00C0CE981}" dt="2019-08-14T12:10:15.025" v="1030" actId="478"/>
          <ac:picMkLst>
            <pc:docMk/>
            <pc:sldMk cId="3443636108" sldId="262"/>
            <ac:picMk id="5" creationId="{1306D85F-F4D9-4C13-8FEB-FD178F38A402}"/>
          </ac:picMkLst>
        </pc:picChg>
        <pc:picChg chg="del">
          <ac:chgData name="shi haoze" userId="f3d63fce-5468-4d55-aa3d-9e61403ebf3b" providerId="ADAL" clId="{179C3679-B96F-41C4-B3D0-2BD00C0CE981}" dt="2019-08-14T12:10:14.244" v="1029" actId="478"/>
          <ac:picMkLst>
            <pc:docMk/>
            <pc:sldMk cId="3443636108" sldId="262"/>
            <ac:picMk id="7" creationId="{C4E3DCDF-C42D-499E-A75D-C888E701F8FB}"/>
          </ac:picMkLst>
        </pc:picChg>
        <pc:picChg chg="add del mod modCrop">
          <ac:chgData name="shi haoze" userId="f3d63fce-5468-4d55-aa3d-9e61403ebf3b" providerId="ADAL" clId="{179C3679-B96F-41C4-B3D0-2BD00C0CE981}" dt="2019-08-14T12:22:56.197" v="1132" actId="732"/>
          <ac:picMkLst>
            <pc:docMk/>
            <pc:sldMk cId="3443636108" sldId="262"/>
            <ac:picMk id="8" creationId="{7A24C711-FBAD-4BDC-93E9-4A3A71794D58}"/>
          </ac:picMkLst>
        </pc:picChg>
        <pc:picChg chg="add del mod">
          <ac:chgData name="shi haoze" userId="f3d63fce-5468-4d55-aa3d-9e61403ebf3b" providerId="ADAL" clId="{179C3679-B96F-41C4-B3D0-2BD00C0CE981}" dt="2019-08-14T12:07:49.027" v="1007"/>
          <ac:picMkLst>
            <pc:docMk/>
            <pc:sldMk cId="3443636108" sldId="262"/>
            <ac:picMk id="10" creationId="{C1EE19D8-7D17-419D-8C08-17D33A7E36FE}"/>
          </ac:picMkLst>
        </pc:picChg>
        <pc:picChg chg="del">
          <ac:chgData name="shi haoze" userId="f3d63fce-5468-4d55-aa3d-9e61403ebf3b" providerId="ADAL" clId="{179C3679-B96F-41C4-B3D0-2BD00C0CE981}" dt="2019-08-14T12:10:15.697" v="1031" actId="478"/>
          <ac:picMkLst>
            <pc:docMk/>
            <pc:sldMk cId="3443636108" sldId="262"/>
            <ac:picMk id="11" creationId="{555BCAA5-E315-47F0-8A07-0C7ECEEFB4A4}"/>
          </ac:picMkLst>
        </pc:picChg>
        <pc:picChg chg="add del mod">
          <ac:chgData name="shi haoze" userId="f3d63fce-5468-4d55-aa3d-9e61403ebf3b" providerId="ADAL" clId="{179C3679-B96F-41C4-B3D0-2BD00C0CE981}" dt="2019-08-14T12:05:02.201" v="953"/>
          <ac:picMkLst>
            <pc:docMk/>
            <pc:sldMk cId="3443636108" sldId="262"/>
            <ac:picMk id="13" creationId="{6AA0A5ED-B27C-4877-9D3F-B614757D2FBE}"/>
          </ac:picMkLst>
        </pc:picChg>
        <pc:picChg chg="add mod">
          <ac:chgData name="shi haoze" userId="f3d63fce-5468-4d55-aa3d-9e61403ebf3b" providerId="ADAL" clId="{179C3679-B96F-41C4-B3D0-2BD00C0CE981}" dt="2019-08-14T12:10:26.761" v="1033" actId="1076"/>
          <ac:picMkLst>
            <pc:docMk/>
            <pc:sldMk cId="3443636108" sldId="262"/>
            <ac:picMk id="18" creationId="{1C7B6273-BF48-4B4F-B948-09E134DE8960}"/>
          </ac:picMkLst>
        </pc:picChg>
        <pc:picChg chg="add mod">
          <ac:chgData name="shi haoze" userId="f3d63fce-5468-4d55-aa3d-9e61403ebf3b" providerId="ADAL" clId="{179C3679-B96F-41C4-B3D0-2BD00C0CE981}" dt="2019-08-14T12:10:26.761" v="1033" actId="1076"/>
          <ac:picMkLst>
            <pc:docMk/>
            <pc:sldMk cId="3443636108" sldId="262"/>
            <ac:picMk id="20" creationId="{A7E3E3BF-0901-4810-84F7-9016C9BCAC4E}"/>
          </ac:picMkLst>
        </pc:picChg>
        <pc:picChg chg="add mod">
          <ac:chgData name="shi haoze" userId="f3d63fce-5468-4d55-aa3d-9e61403ebf3b" providerId="ADAL" clId="{179C3679-B96F-41C4-B3D0-2BD00C0CE981}" dt="2019-08-14T12:22:40.961" v="1128" actId="1076"/>
          <ac:picMkLst>
            <pc:docMk/>
            <pc:sldMk cId="3443636108" sldId="262"/>
            <ac:picMk id="21" creationId="{53169DB1-AA5F-49B8-AE03-664C00B897BB}"/>
          </ac:picMkLst>
        </pc:picChg>
        <pc:picChg chg="add del mod">
          <ac:chgData name="shi haoze" userId="f3d63fce-5468-4d55-aa3d-9e61403ebf3b" providerId="ADAL" clId="{179C3679-B96F-41C4-B3D0-2BD00C0CE981}" dt="2019-08-14T12:22:23.326" v="1127" actId="478"/>
          <ac:picMkLst>
            <pc:docMk/>
            <pc:sldMk cId="3443636108" sldId="262"/>
            <ac:picMk id="22" creationId="{2047FDF4-6D74-4113-8629-15D3AD2FE03D}"/>
          </ac:picMkLst>
        </pc:picChg>
      </pc:sldChg>
      <pc:sldChg chg="addSp delSp modSp add mod setBg">
        <pc:chgData name="shi haoze" userId="f3d63fce-5468-4d55-aa3d-9e61403ebf3b" providerId="ADAL" clId="{179C3679-B96F-41C4-B3D0-2BD00C0CE981}" dt="2019-08-14T12:25:42.516" v="1197" actId="1076"/>
        <pc:sldMkLst>
          <pc:docMk/>
          <pc:sldMk cId="1524185635" sldId="263"/>
        </pc:sldMkLst>
        <pc:spChg chg="del">
          <ac:chgData name="shi haoze" userId="f3d63fce-5468-4d55-aa3d-9e61403ebf3b" providerId="ADAL" clId="{179C3679-B96F-41C4-B3D0-2BD00C0CE981}" dt="2019-08-14T12:12:04.231" v="1043" actId="478"/>
          <ac:spMkLst>
            <pc:docMk/>
            <pc:sldMk cId="1524185635" sldId="263"/>
            <ac:spMk id="2" creationId="{9CDF57F1-8186-4421-B6B2-C501A92A00C8}"/>
          </ac:spMkLst>
        </pc:spChg>
        <pc:spChg chg="del">
          <ac:chgData name="shi haoze" userId="f3d63fce-5468-4d55-aa3d-9e61403ebf3b" providerId="ADAL" clId="{179C3679-B96F-41C4-B3D0-2BD00C0CE981}" dt="2019-08-14T12:12:04.231" v="1043" actId="478"/>
          <ac:spMkLst>
            <pc:docMk/>
            <pc:sldMk cId="1524185635" sldId="263"/>
            <ac:spMk id="3" creationId="{19B7AC58-4A83-4A2B-88D1-37361ACDE1B1}"/>
          </ac:spMkLst>
        </pc:spChg>
        <pc:spChg chg="add mod">
          <ac:chgData name="shi haoze" userId="f3d63fce-5468-4d55-aa3d-9e61403ebf3b" providerId="ADAL" clId="{179C3679-B96F-41C4-B3D0-2BD00C0CE981}" dt="2019-08-14T12:25:42.516" v="1197" actId="1076"/>
          <ac:spMkLst>
            <pc:docMk/>
            <pc:sldMk cId="1524185635" sldId="263"/>
            <ac:spMk id="15" creationId="{615F6AAF-8972-410D-A7BF-B02E00E42585}"/>
          </ac:spMkLst>
        </pc:spChg>
        <pc:spChg chg="add mod">
          <ac:chgData name="shi haoze" userId="f3d63fce-5468-4d55-aa3d-9e61403ebf3b" providerId="ADAL" clId="{179C3679-B96F-41C4-B3D0-2BD00C0CE981}" dt="2019-08-14T12:25:42.516" v="1197" actId="1076"/>
          <ac:spMkLst>
            <pc:docMk/>
            <pc:sldMk cId="1524185635" sldId="263"/>
            <ac:spMk id="17" creationId="{A1A9B2F7-B6E3-499B-B17E-8DA7FB7A4AA9}"/>
          </ac:spMkLst>
        </pc:spChg>
        <pc:spChg chg="add mod">
          <ac:chgData name="shi haoze" userId="f3d63fce-5468-4d55-aa3d-9e61403ebf3b" providerId="ADAL" clId="{179C3679-B96F-41C4-B3D0-2BD00C0CE981}" dt="2019-08-14T12:25:42.516" v="1197" actId="1076"/>
          <ac:spMkLst>
            <pc:docMk/>
            <pc:sldMk cId="1524185635" sldId="263"/>
            <ac:spMk id="19" creationId="{57341CF7-026F-4099-8128-A33CB7117253}"/>
          </ac:spMkLst>
        </pc:spChg>
        <pc:spChg chg="add mod">
          <ac:chgData name="shi haoze" userId="f3d63fce-5468-4d55-aa3d-9e61403ebf3b" providerId="ADAL" clId="{179C3679-B96F-41C4-B3D0-2BD00C0CE981}" dt="2019-08-14T12:25:42.516" v="1197" actId="1076"/>
          <ac:spMkLst>
            <pc:docMk/>
            <pc:sldMk cId="1524185635" sldId="263"/>
            <ac:spMk id="21" creationId="{894D23B8-C903-4F24-B96A-F46620567081}"/>
          </ac:spMkLst>
        </pc:spChg>
        <pc:spChg chg="add mod">
          <ac:chgData name="shi haoze" userId="f3d63fce-5468-4d55-aa3d-9e61403ebf3b" providerId="ADAL" clId="{179C3679-B96F-41C4-B3D0-2BD00C0CE981}" dt="2019-08-14T12:25:42.516" v="1197" actId="1076"/>
          <ac:spMkLst>
            <pc:docMk/>
            <pc:sldMk cId="1524185635" sldId="263"/>
            <ac:spMk id="22" creationId="{E7C4E574-9B76-4982-85E8-A2EA5AB62B48}"/>
          </ac:spMkLst>
        </pc:spChg>
        <pc:picChg chg="add del mod ord">
          <ac:chgData name="shi haoze" userId="f3d63fce-5468-4d55-aa3d-9e61403ebf3b" providerId="ADAL" clId="{179C3679-B96F-41C4-B3D0-2BD00C0CE981}" dt="2019-08-14T12:16:40.818" v="1085" actId="478"/>
          <ac:picMkLst>
            <pc:docMk/>
            <pc:sldMk cId="1524185635" sldId="263"/>
            <ac:picMk id="5" creationId="{C0EC7148-EF6E-4DEB-AA9B-C1743B55B76B}"/>
          </ac:picMkLst>
        </pc:picChg>
        <pc:picChg chg="add del mod">
          <ac:chgData name="shi haoze" userId="f3d63fce-5468-4d55-aa3d-9e61403ebf3b" providerId="ADAL" clId="{179C3679-B96F-41C4-B3D0-2BD00C0CE981}" dt="2019-08-14T12:16:39.943" v="1084" actId="478"/>
          <ac:picMkLst>
            <pc:docMk/>
            <pc:sldMk cId="1524185635" sldId="263"/>
            <ac:picMk id="7" creationId="{1B532B9A-C4D0-4441-BE38-8053E6B9BFE1}"/>
          </ac:picMkLst>
        </pc:picChg>
        <pc:picChg chg="add mod">
          <ac:chgData name="shi haoze" userId="f3d63fce-5468-4d55-aa3d-9e61403ebf3b" providerId="ADAL" clId="{179C3679-B96F-41C4-B3D0-2BD00C0CE981}" dt="2019-08-14T12:25:26.943" v="1196" actId="1076"/>
          <ac:picMkLst>
            <pc:docMk/>
            <pc:sldMk cId="1524185635" sldId="263"/>
            <ac:picMk id="9" creationId="{3F33821C-72E8-4865-858F-492DE4FB3643}"/>
          </ac:picMkLst>
        </pc:picChg>
        <pc:picChg chg="add del mod">
          <ac:chgData name="shi haoze" userId="f3d63fce-5468-4d55-aa3d-9e61403ebf3b" providerId="ADAL" clId="{179C3679-B96F-41C4-B3D0-2BD00C0CE981}" dt="2019-08-14T12:17:55.710" v="1094" actId="1076"/>
          <ac:picMkLst>
            <pc:docMk/>
            <pc:sldMk cId="1524185635" sldId="263"/>
            <ac:picMk id="11" creationId="{7FAC0ADC-DDB8-4650-AEB3-614DA5084FF1}"/>
          </ac:picMkLst>
        </pc:picChg>
        <pc:cxnChg chg="add del">
          <ac:chgData name="shi haoze" userId="f3d63fce-5468-4d55-aa3d-9e61403ebf3b" providerId="ADAL" clId="{179C3679-B96F-41C4-B3D0-2BD00C0CE981}" dt="2019-08-14T12:12:45.292" v="1057" actId="26606"/>
          <ac:cxnSpMkLst>
            <pc:docMk/>
            <pc:sldMk cId="1524185635" sldId="263"/>
            <ac:cxnSpMk id="16" creationId="{91B6081D-D3E8-4209-B85B-EB1C655A6272}"/>
          </ac:cxnSpMkLst>
        </pc:cxnChg>
        <pc:cxnChg chg="add del">
          <ac:chgData name="shi haoze" userId="f3d63fce-5468-4d55-aa3d-9e61403ebf3b" providerId="ADAL" clId="{179C3679-B96F-41C4-B3D0-2BD00C0CE981}" dt="2019-08-14T12:12:45.292" v="1057" actId="26606"/>
          <ac:cxnSpMkLst>
            <pc:docMk/>
            <pc:sldMk cId="1524185635" sldId="263"/>
            <ac:cxnSpMk id="18" creationId="{28CA55E4-1295-45C8-BA05-5A9E705B749A}"/>
          </ac:cxnSpMkLst>
        </pc:cxnChg>
        <pc:cxnChg chg="add del">
          <ac:chgData name="shi haoze" userId="f3d63fce-5468-4d55-aa3d-9e61403ebf3b" providerId="ADAL" clId="{179C3679-B96F-41C4-B3D0-2BD00C0CE981}" dt="2019-08-14T12:12:45.292" v="1057" actId="26606"/>
          <ac:cxnSpMkLst>
            <pc:docMk/>
            <pc:sldMk cId="1524185635" sldId="263"/>
            <ac:cxnSpMk id="20" creationId="{08C5794E-A9A1-4A23-AF68-C79A7822334C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3" creationId="{AD6045ED-710D-46C9-8D78-5CC41A35AD17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4" creationId="{98C0D6B1-C718-48DD-A883-886A600A7E0C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5" creationId="{617AFE10-E832-47ED-8DE3-694BA1F9D734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6" creationId="{A269FE99-28CD-45CF-A102-7ACC8E086476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7" creationId="{6F8170BB-6CD6-4AB7-8105-91B5F11674B0}"/>
          </ac:cxnSpMkLst>
        </pc:cxnChg>
        <pc:cxnChg chg="add mod">
          <ac:chgData name="shi haoze" userId="f3d63fce-5468-4d55-aa3d-9e61403ebf3b" providerId="ADAL" clId="{179C3679-B96F-41C4-B3D0-2BD00C0CE981}" dt="2019-08-14T12:25:42.516" v="1197" actId="1076"/>
          <ac:cxnSpMkLst>
            <pc:docMk/>
            <pc:sldMk cId="1524185635" sldId="263"/>
            <ac:cxnSpMk id="28" creationId="{0BF79692-C82E-4736-92B3-11D5B23476E3}"/>
          </ac:cxnSpMkLst>
        </pc:cxnChg>
      </pc:sldChg>
      <pc:sldChg chg="addSp delSp modSp add">
        <pc:chgData name="shi haoze" userId="f3d63fce-5468-4d55-aa3d-9e61403ebf3b" providerId="ADAL" clId="{179C3679-B96F-41C4-B3D0-2BD00C0CE981}" dt="2019-08-14T12:23:56.221" v="1178"/>
        <pc:sldMkLst>
          <pc:docMk/>
          <pc:sldMk cId="3763848297" sldId="264"/>
        </pc:sldMkLst>
        <pc:spChg chg="del">
          <ac:chgData name="shi haoze" userId="f3d63fce-5468-4d55-aa3d-9e61403ebf3b" providerId="ADAL" clId="{179C3679-B96F-41C4-B3D0-2BD00C0CE981}" dt="2019-08-14T12:19:10.416" v="1098" actId="478"/>
          <ac:spMkLst>
            <pc:docMk/>
            <pc:sldMk cId="3763848297" sldId="264"/>
            <ac:spMk id="2" creationId="{1A3BE906-770A-4C9B-8EB8-1B1E80A929F7}"/>
          </ac:spMkLst>
        </pc:spChg>
        <pc:spChg chg="del">
          <ac:chgData name="shi haoze" userId="f3d63fce-5468-4d55-aa3d-9e61403ebf3b" providerId="ADAL" clId="{179C3679-B96F-41C4-B3D0-2BD00C0CE981}" dt="2019-08-14T12:19:09.275" v="1097" actId="478"/>
          <ac:spMkLst>
            <pc:docMk/>
            <pc:sldMk cId="3763848297" sldId="264"/>
            <ac:spMk id="3" creationId="{365D944F-89AD-4FC2-99D1-B72A200204AA}"/>
          </ac:spMkLst>
        </pc:spChg>
        <pc:spChg chg="add mod">
          <ac:chgData name="shi haoze" userId="f3d63fce-5468-4d55-aa3d-9e61403ebf3b" providerId="ADAL" clId="{179C3679-B96F-41C4-B3D0-2BD00C0CE981}" dt="2019-08-14T12:23:34.882" v="1164"/>
          <ac:spMkLst>
            <pc:docMk/>
            <pc:sldMk cId="3763848297" sldId="264"/>
            <ac:spMk id="13" creationId="{B8ACF209-4957-4DAE-9CB0-8AE925A58A40}"/>
          </ac:spMkLst>
        </pc:spChg>
        <pc:spChg chg="add mod">
          <ac:chgData name="shi haoze" userId="f3d63fce-5468-4d55-aa3d-9e61403ebf3b" providerId="ADAL" clId="{179C3679-B96F-41C4-B3D0-2BD00C0CE981}" dt="2019-08-14T12:23:56.221" v="1178"/>
          <ac:spMkLst>
            <pc:docMk/>
            <pc:sldMk cId="3763848297" sldId="264"/>
            <ac:spMk id="14" creationId="{DB38FBB5-1A05-4DA7-A4CB-7D1046F82FC4}"/>
          </ac:spMkLst>
        </pc:spChg>
        <pc:picChg chg="add mod">
          <ac:chgData name="shi haoze" userId="f3d63fce-5468-4d55-aa3d-9e61403ebf3b" providerId="ADAL" clId="{179C3679-B96F-41C4-B3D0-2BD00C0CE981}" dt="2019-08-14T12:21:34.337" v="1119" actId="1076"/>
          <ac:picMkLst>
            <pc:docMk/>
            <pc:sldMk cId="3763848297" sldId="264"/>
            <ac:picMk id="4" creationId="{11075795-6AD5-479E-BEDC-7875922E63AA}"/>
          </ac:picMkLst>
        </pc:picChg>
        <pc:picChg chg="add del mod">
          <ac:chgData name="shi haoze" userId="f3d63fce-5468-4d55-aa3d-9e61403ebf3b" providerId="ADAL" clId="{179C3679-B96F-41C4-B3D0-2BD00C0CE981}" dt="2019-08-14T12:22:14.122" v="1126" actId="478"/>
          <ac:picMkLst>
            <pc:docMk/>
            <pc:sldMk cId="3763848297" sldId="264"/>
            <ac:picMk id="5" creationId="{ABE2B37C-9250-4BAE-A721-67BA59DF63CD}"/>
          </ac:picMkLst>
        </pc:picChg>
        <pc:picChg chg="add mod">
          <ac:chgData name="shi haoze" userId="f3d63fce-5468-4d55-aa3d-9e61403ebf3b" providerId="ADAL" clId="{179C3679-B96F-41C4-B3D0-2BD00C0CE981}" dt="2019-08-14T12:23:15.141" v="1136" actId="1076"/>
          <ac:picMkLst>
            <pc:docMk/>
            <pc:sldMk cId="3763848297" sldId="264"/>
            <ac:picMk id="6" creationId="{72305736-C411-4FC4-8CCA-C103EE457A8E}"/>
          </ac:picMkLst>
        </pc:picChg>
        <pc:picChg chg="add del mod">
          <ac:chgData name="shi haoze" userId="f3d63fce-5468-4d55-aa3d-9e61403ebf3b" providerId="ADAL" clId="{179C3679-B96F-41C4-B3D0-2BD00C0CE981}" dt="2019-08-14T12:21:11.429" v="1114" actId="478"/>
          <ac:picMkLst>
            <pc:docMk/>
            <pc:sldMk cId="3763848297" sldId="264"/>
            <ac:picMk id="7" creationId="{1A6D5D0C-AE58-4311-ADCF-F5ACE7FAECF6}"/>
          </ac:picMkLst>
        </pc:picChg>
        <pc:picChg chg="add mod">
          <ac:chgData name="shi haoze" userId="f3d63fce-5468-4d55-aa3d-9e61403ebf3b" providerId="ADAL" clId="{179C3679-B96F-41C4-B3D0-2BD00C0CE981}" dt="2019-08-14T12:23:15.141" v="1136" actId="1076"/>
          <ac:picMkLst>
            <pc:docMk/>
            <pc:sldMk cId="3763848297" sldId="264"/>
            <ac:picMk id="8" creationId="{0DCFD2E0-2E57-4DC5-A585-ADDBCFF02202}"/>
          </ac:picMkLst>
        </pc:picChg>
        <pc:picChg chg="add mod">
          <ac:chgData name="shi haoze" userId="f3d63fce-5468-4d55-aa3d-9e61403ebf3b" providerId="ADAL" clId="{179C3679-B96F-41C4-B3D0-2BD00C0CE981}" dt="2019-08-14T12:23:15.141" v="1136" actId="1076"/>
          <ac:picMkLst>
            <pc:docMk/>
            <pc:sldMk cId="3763848297" sldId="264"/>
            <ac:picMk id="9" creationId="{007598D4-BD4F-4385-B646-9CD24473CA3E}"/>
          </ac:picMkLst>
        </pc:picChg>
        <pc:picChg chg="add mod">
          <ac:chgData name="shi haoze" userId="f3d63fce-5468-4d55-aa3d-9e61403ebf3b" providerId="ADAL" clId="{179C3679-B96F-41C4-B3D0-2BD00C0CE981}" dt="2019-08-14T12:23:15.141" v="1136" actId="1076"/>
          <ac:picMkLst>
            <pc:docMk/>
            <pc:sldMk cId="3763848297" sldId="264"/>
            <ac:picMk id="10" creationId="{ED6E1878-4F49-4F78-A5C9-65BA7C8097B8}"/>
          </ac:picMkLst>
        </pc:picChg>
        <pc:picChg chg="add mod modCrop">
          <ac:chgData name="shi haoze" userId="f3d63fce-5468-4d55-aa3d-9e61403ebf3b" providerId="ADAL" clId="{179C3679-B96F-41C4-B3D0-2BD00C0CE981}" dt="2019-08-14T12:21:26.477" v="1117" actId="1076"/>
          <ac:picMkLst>
            <pc:docMk/>
            <pc:sldMk cId="3763848297" sldId="264"/>
            <ac:picMk id="11" creationId="{FF4EE49D-5269-428F-9129-3EB4BEEAA93A}"/>
          </ac:picMkLst>
        </pc:picChg>
        <pc:picChg chg="add mod">
          <ac:chgData name="shi haoze" userId="f3d63fce-5468-4d55-aa3d-9e61403ebf3b" providerId="ADAL" clId="{179C3679-B96F-41C4-B3D0-2BD00C0CE981}" dt="2019-08-14T12:21:39.197" v="1120" actId="1076"/>
          <ac:picMkLst>
            <pc:docMk/>
            <pc:sldMk cId="3763848297" sldId="264"/>
            <ac:picMk id="12" creationId="{F866D0BB-D58D-4840-B8DF-B8D79D031EBD}"/>
          </ac:picMkLst>
        </pc:picChg>
      </pc:sldChg>
      <pc:sldChg chg="addSp delSp modSp add">
        <pc:chgData name="shi haoze" userId="f3d63fce-5468-4d55-aa3d-9e61403ebf3b" providerId="ADAL" clId="{179C3679-B96F-41C4-B3D0-2BD00C0CE981}" dt="2019-08-15T11:37:56.028" v="1314" actId="1076"/>
        <pc:sldMkLst>
          <pc:docMk/>
          <pc:sldMk cId="779482244" sldId="265"/>
        </pc:sldMkLst>
        <pc:spChg chg="del">
          <ac:chgData name="shi haoze" userId="f3d63fce-5468-4d55-aa3d-9e61403ebf3b" providerId="ADAL" clId="{179C3679-B96F-41C4-B3D0-2BD00C0CE981}" dt="2019-08-14T12:26:16.149" v="1199" actId="478"/>
          <ac:spMkLst>
            <pc:docMk/>
            <pc:sldMk cId="779482244" sldId="265"/>
            <ac:spMk id="2" creationId="{33675FA6-4744-455E-B283-44EEDF9D2354}"/>
          </ac:spMkLst>
        </pc:spChg>
        <pc:spChg chg="del">
          <ac:chgData name="shi haoze" userId="f3d63fce-5468-4d55-aa3d-9e61403ebf3b" providerId="ADAL" clId="{179C3679-B96F-41C4-B3D0-2BD00C0CE981}" dt="2019-08-14T12:26:16.149" v="1199" actId="478"/>
          <ac:spMkLst>
            <pc:docMk/>
            <pc:sldMk cId="779482244" sldId="265"/>
            <ac:spMk id="3" creationId="{96BD58FB-B3B2-4F14-926D-D48085B9CE4E}"/>
          </ac:spMkLst>
        </pc:spChg>
        <pc:spChg chg="add mod">
          <ac:chgData name="shi haoze" userId="f3d63fce-5468-4d55-aa3d-9e61403ebf3b" providerId="ADAL" clId="{179C3679-B96F-41C4-B3D0-2BD00C0CE981}" dt="2019-08-15T11:37:43.979" v="1313" actId="1076"/>
          <ac:spMkLst>
            <pc:docMk/>
            <pc:sldMk cId="779482244" sldId="265"/>
            <ac:spMk id="10" creationId="{9963C28C-EE9F-482D-8CC7-58170CA23EF3}"/>
          </ac:spMkLst>
        </pc:spChg>
        <pc:spChg chg="add mod">
          <ac:chgData name="shi haoze" userId="f3d63fce-5468-4d55-aa3d-9e61403ebf3b" providerId="ADAL" clId="{179C3679-B96F-41C4-B3D0-2BD00C0CE981}" dt="2019-08-15T11:37:56.028" v="1314" actId="1076"/>
          <ac:spMkLst>
            <pc:docMk/>
            <pc:sldMk cId="779482244" sldId="265"/>
            <ac:spMk id="11" creationId="{C0AF44CB-59BB-4F3A-8E91-C51D1711A8FA}"/>
          </ac:spMkLst>
        </pc:spChg>
        <pc:picChg chg="add mod">
          <ac:chgData name="shi haoze" userId="f3d63fce-5468-4d55-aa3d-9e61403ebf3b" providerId="ADAL" clId="{179C3679-B96F-41C4-B3D0-2BD00C0CE981}" dt="2019-08-15T11:37:21.832" v="1310" actId="1076"/>
          <ac:picMkLst>
            <pc:docMk/>
            <pc:sldMk cId="779482244" sldId="265"/>
            <ac:picMk id="3" creationId="{645E2CF4-6EB7-471D-AAA3-972DD9B76165}"/>
          </ac:picMkLst>
        </pc:picChg>
        <pc:picChg chg="add mod">
          <ac:chgData name="shi haoze" userId="f3d63fce-5468-4d55-aa3d-9e61403ebf3b" providerId="ADAL" clId="{179C3679-B96F-41C4-B3D0-2BD00C0CE981}" dt="2019-08-15T11:37:35.724" v="1312" actId="1076"/>
          <ac:picMkLst>
            <pc:docMk/>
            <pc:sldMk cId="779482244" sldId="265"/>
            <ac:picMk id="5" creationId="{E4FF0EC5-ABDE-41B5-B52B-788F4EA72BB3}"/>
          </ac:picMkLst>
        </pc:picChg>
        <pc:picChg chg="add del mod">
          <ac:chgData name="shi haoze" userId="f3d63fce-5468-4d55-aa3d-9e61403ebf3b" providerId="ADAL" clId="{179C3679-B96F-41C4-B3D0-2BD00C0CE981}" dt="2019-08-15T11:34:03.940" v="1251" actId="478"/>
          <ac:picMkLst>
            <pc:docMk/>
            <pc:sldMk cId="779482244" sldId="265"/>
            <ac:picMk id="7" creationId="{27957B8C-FD40-438F-9D2C-0171E597B8BE}"/>
          </ac:picMkLst>
        </pc:picChg>
        <pc:picChg chg="add mod">
          <ac:chgData name="shi haoze" userId="f3d63fce-5468-4d55-aa3d-9e61403ebf3b" providerId="ADAL" clId="{179C3679-B96F-41C4-B3D0-2BD00C0CE981}" dt="2019-08-15T11:37:10.566" v="1308" actId="1076"/>
          <ac:picMkLst>
            <pc:docMk/>
            <pc:sldMk cId="779482244" sldId="265"/>
            <ac:picMk id="8" creationId="{3ECA8F05-1F28-4A30-A8D1-9827444A04E7}"/>
          </ac:picMkLst>
        </pc:picChg>
        <pc:picChg chg="add del mod">
          <ac:chgData name="shi haoze" userId="f3d63fce-5468-4d55-aa3d-9e61403ebf3b" providerId="ADAL" clId="{179C3679-B96F-41C4-B3D0-2BD00C0CE981}" dt="2019-08-14T12:26:30.229" v="1209"/>
          <ac:picMkLst>
            <pc:docMk/>
            <pc:sldMk cId="779482244" sldId="265"/>
            <ac:picMk id="9" creationId="{0BB72828-5CF4-4352-B507-CFC20DA3FEAC}"/>
          </ac:picMkLst>
        </pc:picChg>
        <pc:picChg chg="add mod">
          <ac:chgData name="shi haoze" userId="f3d63fce-5468-4d55-aa3d-9e61403ebf3b" providerId="ADAL" clId="{179C3679-B96F-41C4-B3D0-2BD00C0CE981}" dt="2019-08-15T11:37:17.191" v="1309" actId="1076"/>
          <ac:picMkLst>
            <pc:docMk/>
            <pc:sldMk cId="779482244" sldId="265"/>
            <ac:picMk id="9" creationId="{FBEAF172-BAAE-4EE8-8F20-D846FCAC681A}"/>
          </ac:picMkLst>
        </pc:picChg>
      </pc:sldChg>
      <pc:sldChg chg="addSp delSp modSp add">
        <pc:chgData name="shi haoze" userId="f3d63fce-5468-4d55-aa3d-9e61403ebf3b" providerId="ADAL" clId="{179C3679-B96F-41C4-B3D0-2BD00C0CE981}" dt="2019-08-21T01:06:31.650" v="4428" actId="20577"/>
        <pc:sldMkLst>
          <pc:docMk/>
          <pc:sldMk cId="569467965" sldId="266"/>
        </pc:sldMkLst>
        <pc:spChg chg="del">
          <ac:chgData name="shi haoze" userId="f3d63fce-5468-4d55-aa3d-9e61403ebf3b" providerId="ADAL" clId="{179C3679-B96F-41C4-B3D0-2BD00C0CE981}" dt="2019-08-15T11:34:17.285" v="1253" actId="478"/>
          <ac:spMkLst>
            <pc:docMk/>
            <pc:sldMk cId="569467965" sldId="266"/>
            <ac:spMk id="2" creationId="{A68FEC8B-5E45-465B-BEA3-6CAB6EDE4029}"/>
          </ac:spMkLst>
        </pc:spChg>
        <pc:spChg chg="del">
          <ac:chgData name="shi haoze" userId="f3d63fce-5468-4d55-aa3d-9e61403ebf3b" providerId="ADAL" clId="{179C3679-B96F-41C4-B3D0-2BD00C0CE981}" dt="2019-08-15T11:34:16.113" v="1252" actId="478"/>
          <ac:spMkLst>
            <pc:docMk/>
            <pc:sldMk cId="569467965" sldId="266"/>
            <ac:spMk id="3" creationId="{7363F517-0DF0-41CE-8873-0E9DCFE144B4}"/>
          </ac:spMkLst>
        </pc:spChg>
        <pc:spChg chg="add del">
          <ac:chgData name="shi haoze" userId="f3d63fce-5468-4d55-aa3d-9e61403ebf3b" providerId="ADAL" clId="{179C3679-B96F-41C4-B3D0-2BD00C0CE981}" dt="2019-08-15T11:57:19.945" v="1349"/>
          <ac:spMkLst>
            <pc:docMk/>
            <pc:sldMk cId="569467965" sldId="266"/>
            <ac:spMk id="22" creationId="{E9F1D058-015C-48F3-A1CB-43517B4678BF}"/>
          </ac:spMkLst>
        </pc:spChg>
        <pc:spChg chg="add mod">
          <ac:chgData name="shi haoze" userId="f3d63fce-5468-4d55-aa3d-9e61403ebf3b" providerId="ADAL" clId="{179C3679-B96F-41C4-B3D0-2BD00C0CE981}" dt="2019-08-21T01:06:31.650" v="4428" actId="20577"/>
          <ac:spMkLst>
            <pc:docMk/>
            <pc:sldMk cId="569467965" sldId="266"/>
            <ac:spMk id="23" creationId="{F8D7446C-7185-4C93-B634-27F13AFC4F31}"/>
          </ac:spMkLst>
        </pc:spChg>
        <pc:picChg chg="add del mod">
          <ac:chgData name="shi haoze" userId="f3d63fce-5468-4d55-aa3d-9e61403ebf3b" providerId="ADAL" clId="{179C3679-B96F-41C4-B3D0-2BD00C0CE981}" dt="2019-08-15T11:35:09.113" v="1271"/>
          <ac:picMkLst>
            <pc:docMk/>
            <pc:sldMk cId="569467965" sldId="266"/>
            <ac:picMk id="5" creationId="{B0C79400-D54F-42A9-8665-0ACC3DE5DB98}"/>
          </ac:picMkLst>
        </pc:picChg>
        <pc:picChg chg="add del mod">
          <ac:chgData name="shi haoze" userId="f3d63fce-5468-4d55-aa3d-9e61403ebf3b" providerId="ADAL" clId="{179C3679-B96F-41C4-B3D0-2BD00C0CE981}" dt="2019-08-15T11:35:18.645" v="1275"/>
          <ac:picMkLst>
            <pc:docMk/>
            <pc:sldMk cId="569467965" sldId="266"/>
            <ac:picMk id="7" creationId="{8E031516-1A75-423C-89EA-8617058EE2B6}"/>
          </ac:picMkLst>
        </pc:picChg>
        <pc:picChg chg="add del mod">
          <ac:chgData name="shi haoze" userId="f3d63fce-5468-4d55-aa3d-9e61403ebf3b" providerId="ADAL" clId="{179C3679-B96F-41C4-B3D0-2BD00C0CE981}" dt="2019-08-15T11:40:20.161" v="1339" actId="478"/>
          <ac:picMkLst>
            <pc:docMk/>
            <pc:sldMk cId="569467965" sldId="266"/>
            <ac:picMk id="9" creationId="{C3A668E5-DD6B-4D1E-9164-498745C9BB60}"/>
          </ac:picMkLst>
        </pc:picChg>
        <pc:picChg chg="add del mod">
          <ac:chgData name="shi haoze" userId="f3d63fce-5468-4d55-aa3d-9e61403ebf3b" providerId="ADAL" clId="{179C3679-B96F-41C4-B3D0-2BD00C0CE981}" dt="2019-08-15T11:38:49.481" v="1317" actId="478"/>
          <ac:picMkLst>
            <pc:docMk/>
            <pc:sldMk cId="569467965" sldId="266"/>
            <ac:picMk id="11" creationId="{C3D9D5BB-B934-44D0-AF3D-232A44C0C330}"/>
          </ac:picMkLst>
        </pc:picChg>
        <pc:picChg chg="add del mod">
          <ac:chgData name="shi haoze" userId="f3d63fce-5468-4d55-aa3d-9e61403ebf3b" providerId="ADAL" clId="{179C3679-B96F-41C4-B3D0-2BD00C0CE981}" dt="2019-08-15T11:38:48.872" v="1316" actId="478"/>
          <ac:picMkLst>
            <pc:docMk/>
            <pc:sldMk cId="569467965" sldId="266"/>
            <ac:picMk id="13" creationId="{D5C515EF-818E-4906-9B3F-CEB16022E4AA}"/>
          </ac:picMkLst>
        </pc:picChg>
        <pc:picChg chg="add del mod">
          <ac:chgData name="shi haoze" userId="f3d63fce-5468-4d55-aa3d-9e61403ebf3b" providerId="ADAL" clId="{179C3679-B96F-41C4-B3D0-2BD00C0CE981}" dt="2019-08-15T11:34:57.799" v="1268" actId="478"/>
          <ac:picMkLst>
            <pc:docMk/>
            <pc:sldMk cId="569467965" sldId="266"/>
            <ac:picMk id="15" creationId="{505BACBF-B09B-43E7-9872-5836C70B2604}"/>
          </ac:picMkLst>
        </pc:picChg>
        <pc:picChg chg="add del mod">
          <ac:chgData name="shi haoze" userId="f3d63fce-5468-4d55-aa3d-9e61403ebf3b" providerId="ADAL" clId="{179C3679-B96F-41C4-B3D0-2BD00C0CE981}" dt="2019-08-15T11:34:54.533" v="1267" actId="478"/>
          <ac:picMkLst>
            <pc:docMk/>
            <pc:sldMk cId="569467965" sldId="266"/>
            <ac:picMk id="17" creationId="{B8DF6875-C626-4124-812D-1A7DF41355A6}"/>
          </ac:picMkLst>
        </pc:picChg>
        <pc:picChg chg="add del mod">
          <ac:chgData name="shi haoze" userId="f3d63fce-5468-4d55-aa3d-9e61403ebf3b" providerId="ADAL" clId="{179C3679-B96F-41C4-B3D0-2BD00C0CE981}" dt="2019-08-15T11:39:52.393" v="1332"/>
          <ac:picMkLst>
            <pc:docMk/>
            <pc:sldMk cId="569467965" sldId="266"/>
            <ac:picMk id="19" creationId="{B1535798-2046-4346-BB9A-2D704C44ED70}"/>
          </ac:picMkLst>
        </pc:picChg>
        <pc:picChg chg="add del mod">
          <ac:chgData name="shi haoze" userId="f3d63fce-5468-4d55-aa3d-9e61403ebf3b" providerId="ADAL" clId="{179C3679-B96F-41C4-B3D0-2BD00C0CE981}" dt="2019-08-15T11:39:59.769" v="1337"/>
          <ac:picMkLst>
            <pc:docMk/>
            <pc:sldMk cId="569467965" sldId="266"/>
            <ac:picMk id="21" creationId="{DD8F9001-22BA-45D7-AFE4-63DCCB9B5ABC}"/>
          </ac:picMkLst>
        </pc:picChg>
      </pc:sldChg>
      <pc:sldChg chg="addSp delSp modSp add">
        <pc:chgData name="shi haoze" userId="f3d63fce-5468-4d55-aa3d-9e61403ebf3b" providerId="ADAL" clId="{179C3679-B96F-41C4-B3D0-2BD00C0CE981}" dt="2019-08-15T11:56:37.627" v="1347" actId="732"/>
        <pc:sldMkLst>
          <pc:docMk/>
          <pc:sldMk cId="4259425798" sldId="267"/>
        </pc:sldMkLst>
        <pc:spChg chg="del">
          <ac:chgData name="shi haoze" userId="f3d63fce-5468-4d55-aa3d-9e61403ebf3b" providerId="ADAL" clId="{179C3679-B96F-41C4-B3D0-2BD00C0CE981}" dt="2019-08-15T11:39:48.690" v="1331" actId="478"/>
          <ac:spMkLst>
            <pc:docMk/>
            <pc:sldMk cId="4259425798" sldId="267"/>
            <ac:spMk id="13" creationId="{B8ACF209-4957-4DAE-9CB0-8AE925A58A40}"/>
          </ac:spMkLst>
        </pc:spChg>
        <pc:spChg chg="del">
          <ac:chgData name="shi haoze" userId="f3d63fce-5468-4d55-aa3d-9e61403ebf3b" providerId="ADAL" clId="{179C3679-B96F-41C4-B3D0-2BD00C0CE981}" dt="2019-08-15T11:39:47.126" v="1330" actId="478"/>
          <ac:spMkLst>
            <pc:docMk/>
            <pc:sldMk cId="4259425798" sldId="267"/>
            <ac:spMk id="14" creationId="{DB38FBB5-1A05-4DA7-A4CB-7D1046F82FC4}"/>
          </ac:spMkLst>
        </pc:spChg>
        <pc:picChg chg="mod">
          <ac:chgData name="shi haoze" userId="f3d63fce-5468-4d55-aa3d-9e61403ebf3b" providerId="ADAL" clId="{179C3679-B96F-41C4-B3D0-2BD00C0CE981}" dt="2019-08-15T11:40:45.575" v="1343" actId="1076"/>
          <ac:picMkLst>
            <pc:docMk/>
            <pc:sldMk cId="4259425798" sldId="267"/>
            <ac:picMk id="4" creationId="{11075795-6AD5-479E-BEDC-7875922E63AA}"/>
          </ac:picMkLst>
        </pc:picChg>
        <pc:picChg chg="del">
          <ac:chgData name="shi haoze" userId="f3d63fce-5468-4d55-aa3d-9e61403ebf3b" providerId="ADAL" clId="{179C3679-B96F-41C4-B3D0-2BD00C0CE981}" dt="2019-08-15T11:39:44.391" v="1328" actId="478"/>
          <ac:picMkLst>
            <pc:docMk/>
            <pc:sldMk cId="4259425798" sldId="267"/>
            <ac:picMk id="6" creationId="{72305736-C411-4FC4-8CCA-C103EE457A8E}"/>
          </ac:picMkLst>
        </pc:picChg>
        <pc:picChg chg="del">
          <ac:chgData name="shi haoze" userId="f3d63fce-5468-4d55-aa3d-9e61403ebf3b" providerId="ADAL" clId="{179C3679-B96F-41C4-B3D0-2BD00C0CE981}" dt="2019-08-15T11:39:42.750" v="1326" actId="478"/>
          <ac:picMkLst>
            <pc:docMk/>
            <pc:sldMk cId="4259425798" sldId="267"/>
            <ac:picMk id="8" creationId="{0DCFD2E0-2E57-4DC5-A585-ADDBCFF02202}"/>
          </ac:picMkLst>
        </pc:picChg>
        <pc:picChg chg="del">
          <ac:chgData name="shi haoze" userId="f3d63fce-5468-4d55-aa3d-9e61403ebf3b" providerId="ADAL" clId="{179C3679-B96F-41C4-B3D0-2BD00C0CE981}" dt="2019-08-15T11:39:42.328" v="1325" actId="478"/>
          <ac:picMkLst>
            <pc:docMk/>
            <pc:sldMk cId="4259425798" sldId="267"/>
            <ac:picMk id="9" creationId="{007598D4-BD4F-4385-B646-9CD24473CA3E}"/>
          </ac:picMkLst>
        </pc:picChg>
        <pc:picChg chg="del">
          <ac:chgData name="shi haoze" userId="f3d63fce-5468-4d55-aa3d-9e61403ebf3b" providerId="ADAL" clId="{179C3679-B96F-41C4-B3D0-2BD00C0CE981}" dt="2019-08-15T11:39:43.360" v="1327" actId="478"/>
          <ac:picMkLst>
            <pc:docMk/>
            <pc:sldMk cId="4259425798" sldId="267"/>
            <ac:picMk id="10" creationId="{ED6E1878-4F49-4F78-A5C9-65BA7C8097B8}"/>
          </ac:picMkLst>
        </pc:picChg>
        <pc:picChg chg="del">
          <ac:chgData name="shi haoze" userId="f3d63fce-5468-4d55-aa3d-9e61403ebf3b" providerId="ADAL" clId="{179C3679-B96F-41C4-B3D0-2BD00C0CE981}" dt="2019-08-15T11:39:45.532" v="1329" actId="478"/>
          <ac:picMkLst>
            <pc:docMk/>
            <pc:sldMk cId="4259425798" sldId="267"/>
            <ac:picMk id="11" creationId="{FF4EE49D-5269-428F-9129-3EB4BEEAA93A}"/>
          </ac:picMkLst>
        </pc:picChg>
        <pc:picChg chg="del">
          <ac:chgData name="shi haoze" userId="f3d63fce-5468-4d55-aa3d-9e61403ebf3b" providerId="ADAL" clId="{179C3679-B96F-41C4-B3D0-2BD00C0CE981}" dt="2019-08-15T11:39:41.156" v="1324" actId="478"/>
          <ac:picMkLst>
            <pc:docMk/>
            <pc:sldMk cId="4259425798" sldId="267"/>
            <ac:picMk id="12" creationId="{F866D0BB-D58D-4840-B8DF-B8D79D031EBD}"/>
          </ac:picMkLst>
        </pc:picChg>
        <pc:picChg chg="add mod">
          <ac:chgData name="shi haoze" userId="f3d63fce-5468-4d55-aa3d-9e61403ebf3b" providerId="ADAL" clId="{179C3679-B96F-41C4-B3D0-2BD00C0CE981}" dt="2019-08-15T11:40:40.106" v="1342" actId="1076"/>
          <ac:picMkLst>
            <pc:docMk/>
            <pc:sldMk cId="4259425798" sldId="267"/>
            <ac:picMk id="15" creationId="{A06BE7F7-20DF-4D03-BC16-F6C7D30CF8BA}"/>
          </ac:picMkLst>
        </pc:picChg>
        <pc:picChg chg="add mod">
          <ac:chgData name="shi haoze" userId="f3d63fce-5468-4d55-aa3d-9e61403ebf3b" providerId="ADAL" clId="{179C3679-B96F-41C4-B3D0-2BD00C0CE981}" dt="2019-08-15T11:40:57.139" v="1344" actId="1076"/>
          <ac:picMkLst>
            <pc:docMk/>
            <pc:sldMk cId="4259425798" sldId="267"/>
            <ac:picMk id="16" creationId="{44CDB31F-04FD-42B4-B137-25ACBABD3369}"/>
          </ac:picMkLst>
        </pc:picChg>
        <pc:picChg chg="add mod modCrop">
          <ac:chgData name="shi haoze" userId="f3d63fce-5468-4d55-aa3d-9e61403ebf3b" providerId="ADAL" clId="{179C3679-B96F-41C4-B3D0-2BD00C0CE981}" dt="2019-08-15T11:56:37.627" v="1347" actId="732"/>
          <ac:picMkLst>
            <pc:docMk/>
            <pc:sldMk cId="4259425798" sldId="267"/>
            <ac:picMk id="17" creationId="{09634364-DF6D-4336-9239-00D9CD3D5CC6}"/>
          </ac:picMkLst>
        </pc:picChg>
      </pc:sldChg>
      <pc:sldChg chg="addSp delSp modSp add modNotesTx">
        <pc:chgData name="shi haoze" userId="f3d63fce-5468-4d55-aa3d-9e61403ebf3b" providerId="ADAL" clId="{179C3679-B96F-41C4-B3D0-2BD00C0CE981}" dt="2019-08-21T00:46:16.271" v="4373" actId="20577"/>
        <pc:sldMkLst>
          <pc:docMk/>
          <pc:sldMk cId="2064103166" sldId="268"/>
        </pc:sldMkLst>
        <pc:spChg chg="add del mod">
          <ac:chgData name="shi haoze" userId="f3d63fce-5468-4d55-aa3d-9e61403ebf3b" providerId="ADAL" clId="{179C3679-B96F-41C4-B3D0-2BD00C0CE981}" dt="2019-08-15T12:04:42.096" v="1360" actId="478"/>
          <ac:spMkLst>
            <pc:docMk/>
            <pc:sldMk cId="2064103166" sldId="268"/>
            <ac:spMk id="2" creationId="{0A33C21E-E550-4524-9A3A-B98986D37CD7}"/>
          </ac:spMkLst>
        </pc:spChg>
        <pc:spChg chg="add mod">
          <ac:chgData name="shi haoze" userId="f3d63fce-5468-4d55-aa3d-9e61403ebf3b" providerId="ADAL" clId="{179C3679-B96F-41C4-B3D0-2BD00C0CE981}" dt="2019-08-21T00:39:23.736" v="3802" actId="1076"/>
          <ac:spMkLst>
            <pc:docMk/>
            <pc:sldMk cId="2064103166" sldId="268"/>
            <ac:spMk id="2" creationId="{A445B594-6793-4295-80AB-379C500ED491}"/>
          </ac:spMkLst>
        </pc:spChg>
        <pc:spChg chg="add mod">
          <ac:chgData name="shi haoze" userId="f3d63fce-5468-4d55-aa3d-9e61403ebf3b" providerId="ADAL" clId="{179C3679-B96F-41C4-B3D0-2BD00C0CE981}" dt="2019-08-21T00:36:59.325" v="3794"/>
          <ac:spMkLst>
            <pc:docMk/>
            <pc:sldMk cId="2064103166" sldId="268"/>
            <ac:spMk id="3" creationId="{BE0F6FBB-5FF3-44E1-8B52-349D4434EBB2}"/>
          </ac:spMkLst>
        </pc:spChg>
        <pc:spChg chg="add del mod">
          <ac:chgData name="shi haoze" userId="f3d63fce-5468-4d55-aa3d-9e61403ebf3b" providerId="ADAL" clId="{179C3679-B96F-41C4-B3D0-2BD00C0CE981}" dt="2019-08-15T12:08:26.239" v="1443"/>
          <ac:spMkLst>
            <pc:docMk/>
            <pc:sldMk cId="2064103166" sldId="268"/>
            <ac:spMk id="4" creationId="{9EEAE35C-B4F9-49DA-BC28-13C880124450}"/>
          </ac:spMkLst>
        </pc:spChg>
        <pc:spChg chg="add mod">
          <ac:chgData name="shi haoze" userId="f3d63fce-5468-4d55-aa3d-9e61403ebf3b" providerId="ADAL" clId="{179C3679-B96F-41C4-B3D0-2BD00C0CE981}" dt="2019-08-15T12:13:23.441" v="1521" actId="1076"/>
          <ac:spMkLst>
            <pc:docMk/>
            <pc:sldMk cId="2064103166" sldId="268"/>
            <ac:spMk id="5" creationId="{E38BFF70-BEF6-4FF0-97BE-FC7622284FB6}"/>
          </ac:spMkLst>
        </pc:spChg>
        <pc:spChg chg="mod">
          <ac:chgData name="shi haoze" userId="f3d63fce-5468-4d55-aa3d-9e61403ebf3b" providerId="ADAL" clId="{179C3679-B96F-41C4-B3D0-2BD00C0CE981}" dt="2019-08-15T12:16:34.657" v="1558" actId="20577"/>
          <ac:spMkLst>
            <pc:docMk/>
            <pc:sldMk cId="2064103166" sldId="268"/>
            <ac:spMk id="6" creationId="{68B6715F-E37F-40CE-BD8E-575E99598D04}"/>
          </ac:spMkLst>
        </pc:spChg>
        <pc:spChg chg="add del mod">
          <ac:chgData name="shi haoze" userId="f3d63fce-5468-4d55-aa3d-9e61403ebf3b" providerId="ADAL" clId="{179C3679-B96F-41C4-B3D0-2BD00C0CE981}" dt="2019-08-15T12:10:30.567" v="1482" actId="478"/>
          <ac:spMkLst>
            <pc:docMk/>
            <pc:sldMk cId="2064103166" sldId="268"/>
            <ac:spMk id="7" creationId="{A8857719-0CDB-428B-A187-FA0F8DAD5FA3}"/>
          </ac:spMkLst>
        </pc:spChg>
        <pc:spChg chg="add del">
          <ac:chgData name="shi haoze" userId="f3d63fce-5468-4d55-aa3d-9e61403ebf3b" providerId="ADAL" clId="{179C3679-B96F-41C4-B3D0-2BD00C0CE981}" dt="2019-08-15T12:10:37.749" v="1484"/>
          <ac:spMkLst>
            <pc:docMk/>
            <pc:sldMk cId="2064103166" sldId="268"/>
            <ac:spMk id="8" creationId="{0DBD9DB0-6F72-4EB4-9405-0C04E42B8D57}"/>
          </ac:spMkLst>
        </pc:spChg>
        <pc:spChg chg="mod">
          <ac:chgData name="shi haoze" userId="f3d63fce-5468-4d55-aa3d-9e61403ebf3b" providerId="ADAL" clId="{179C3679-B96F-41C4-B3D0-2BD00C0CE981}" dt="2019-08-15T12:15:06.973" v="1546" actId="1036"/>
          <ac:spMkLst>
            <pc:docMk/>
            <pc:sldMk cId="2064103166" sldId="268"/>
            <ac:spMk id="9" creationId="{74E7EB81-BE1C-400F-9A0D-19351AAB98EC}"/>
          </ac:spMkLst>
        </pc:spChg>
        <pc:spChg chg="add mod">
          <ac:chgData name="shi haoze" userId="f3d63fce-5468-4d55-aa3d-9e61403ebf3b" providerId="ADAL" clId="{179C3679-B96F-41C4-B3D0-2BD00C0CE981}" dt="2019-08-15T12:14:15.284" v="1529" actId="14100"/>
          <ac:spMkLst>
            <pc:docMk/>
            <pc:sldMk cId="2064103166" sldId="268"/>
            <ac:spMk id="10" creationId="{5823AD57-5527-4971-ABA3-0448AD6C7D04}"/>
          </ac:spMkLst>
        </pc:spChg>
        <pc:spChg chg="add mod">
          <ac:chgData name="shi haoze" userId="f3d63fce-5468-4d55-aa3d-9e61403ebf3b" providerId="ADAL" clId="{179C3679-B96F-41C4-B3D0-2BD00C0CE981}" dt="2019-08-15T12:15:19.553" v="1547" actId="1076"/>
          <ac:spMkLst>
            <pc:docMk/>
            <pc:sldMk cId="2064103166" sldId="268"/>
            <ac:spMk id="11" creationId="{CAC3F21B-15E0-475C-BA47-1425681B5431}"/>
          </ac:spMkLst>
        </pc:spChg>
        <pc:spChg chg="mod">
          <ac:chgData name="shi haoze" userId="f3d63fce-5468-4d55-aa3d-9e61403ebf3b" providerId="ADAL" clId="{179C3679-B96F-41C4-B3D0-2BD00C0CE981}" dt="2019-08-21T00:39:35.081" v="3804" actId="1076"/>
          <ac:spMkLst>
            <pc:docMk/>
            <pc:sldMk cId="2064103166" sldId="268"/>
            <ac:spMk id="12" creationId="{3AE8FFB6-C48E-45D5-8358-3698778CD3E2}"/>
          </ac:spMkLst>
        </pc:spChg>
        <pc:spChg chg="add mod">
          <ac:chgData name="shi haoze" userId="f3d63fce-5468-4d55-aa3d-9e61403ebf3b" providerId="ADAL" clId="{179C3679-B96F-41C4-B3D0-2BD00C0CE981}" dt="2019-08-15T12:14:37.610" v="1533" actId="1076"/>
          <ac:spMkLst>
            <pc:docMk/>
            <pc:sldMk cId="2064103166" sldId="268"/>
            <ac:spMk id="13" creationId="{D7844184-5F0E-4D43-881F-0FA34CD3DA66}"/>
          </ac:spMkLst>
        </pc:spChg>
        <pc:spChg chg="add mod">
          <ac:chgData name="shi haoze" userId="f3d63fce-5468-4d55-aa3d-9e61403ebf3b" providerId="ADAL" clId="{179C3679-B96F-41C4-B3D0-2BD00C0CE981}" dt="2019-08-15T12:14:50.706" v="1536" actId="1076"/>
          <ac:spMkLst>
            <pc:docMk/>
            <pc:sldMk cId="2064103166" sldId="268"/>
            <ac:spMk id="14" creationId="{66C4F270-3129-4C0B-AECF-11B74B4A27E2}"/>
          </ac:spMkLst>
        </pc:spChg>
        <pc:spChg chg="add mod">
          <ac:chgData name="shi haoze" userId="f3d63fce-5468-4d55-aa3d-9e61403ebf3b" providerId="ADAL" clId="{179C3679-B96F-41C4-B3D0-2BD00C0CE981}" dt="2019-08-15T12:15:29.179" v="1549" actId="1076"/>
          <ac:spMkLst>
            <pc:docMk/>
            <pc:sldMk cId="2064103166" sldId="268"/>
            <ac:spMk id="15" creationId="{3D9CC5F7-8279-402D-9AA4-A2DEFA7CB959}"/>
          </ac:spMkLst>
        </pc:spChg>
        <pc:spChg chg="add mod">
          <ac:chgData name="shi haoze" userId="f3d63fce-5468-4d55-aa3d-9e61403ebf3b" providerId="ADAL" clId="{179C3679-B96F-41C4-B3D0-2BD00C0CE981}" dt="2019-08-15T12:20:37.763" v="1582" actId="1076"/>
          <ac:spMkLst>
            <pc:docMk/>
            <pc:sldMk cId="2064103166" sldId="268"/>
            <ac:spMk id="16" creationId="{BA95220F-389E-4613-BB36-7E167B6BF613}"/>
          </ac:spMkLst>
        </pc:spChg>
        <pc:spChg chg="mod">
          <ac:chgData name="shi haoze" userId="f3d63fce-5468-4d55-aa3d-9e61403ebf3b" providerId="ADAL" clId="{179C3679-B96F-41C4-B3D0-2BD00C0CE981}" dt="2019-08-15T12:21:57.837" v="1596" actId="1076"/>
          <ac:spMkLst>
            <pc:docMk/>
            <pc:sldMk cId="2064103166" sldId="268"/>
            <ac:spMk id="17" creationId="{43A925CC-FB13-44E6-A62D-E3A55F8E26A0}"/>
          </ac:spMkLst>
        </pc:spChg>
        <pc:spChg chg="add del mod">
          <ac:chgData name="shi haoze" userId="f3d63fce-5468-4d55-aa3d-9e61403ebf3b" providerId="ADAL" clId="{179C3679-B96F-41C4-B3D0-2BD00C0CE981}" dt="2019-08-15T12:21:14.391" v="1593" actId="478"/>
          <ac:spMkLst>
            <pc:docMk/>
            <pc:sldMk cId="2064103166" sldId="268"/>
            <ac:spMk id="18" creationId="{05C4E31B-899F-434E-9501-CEB2C4143623}"/>
          </ac:spMkLst>
        </pc:spChg>
        <pc:spChg chg="add mod">
          <ac:chgData name="shi haoze" userId="f3d63fce-5468-4d55-aa3d-9e61403ebf3b" providerId="ADAL" clId="{179C3679-B96F-41C4-B3D0-2BD00C0CE981}" dt="2019-08-21T00:39:30.628" v="3803" actId="1076"/>
          <ac:spMkLst>
            <pc:docMk/>
            <pc:sldMk cId="2064103166" sldId="268"/>
            <ac:spMk id="18" creationId="{CCF30A4C-4EAD-4CE1-A347-D17E44077A71}"/>
          </ac:spMkLst>
        </pc:spChg>
        <pc:spChg chg="del">
          <ac:chgData name="shi haoze" userId="f3d63fce-5468-4d55-aa3d-9e61403ebf3b" providerId="ADAL" clId="{179C3679-B96F-41C4-B3D0-2BD00C0CE981}" dt="2019-08-15T11:57:44.366" v="1355" actId="478"/>
          <ac:spMkLst>
            <pc:docMk/>
            <pc:sldMk cId="2064103166" sldId="268"/>
            <ac:spMk id="23" creationId="{F8D7446C-7185-4C93-B634-27F13AFC4F31}"/>
          </ac:spMkLst>
        </pc:spChg>
      </pc:sldChg>
      <pc:sldChg chg="addSp delSp modSp add">
        <pc:chgData name="shi haoze" userId="f3d63fce-5468-4d55-aa3d-9e61403ebf3b" providerId="ADAL" clId="{179C3679-B96F-41C4-B3D0-2BD00C0CE981}" dt="2019-08-20T11:25:05.802" v="2813" actId="1076"/>
        <pc:sldMkLst>
          <pc:docMk/>
          <pc:sldMk cId="2064496218" sldId="270"/>
        </pc:sldMkLst>
        <pc:spChg chg="del">
          <ac:chgData name="shi haoze" userId="f3d63fce-5468-4d55-aa3d-9e61403ebf3b" providerId="ADAL" clId="{179C3679-B96F-41C4-B3D0-2BD00C0CE981}" dt="2019-08-20T07:30:48.497" v="1659" actId="478"/>
          <ac:spMkLst>
            <pc:docMk/>
            <pc:sldMk cId="2064496218" sldId="270"/>
            <ac:spMk id="2" creationId="{78C3680A-9F0F-46BD-B305-C564A8A71581}"/>
          </ac:spMkLst>
        </pc:spChg>
        <pc:spChg chg="del">
          <ac:chgData name="shi haoze" userId="f3d63fce-5468-4d55-aa3d-9e61403ebf3b" providerId="ADAL" clId="{179C3679-B96F-41C4-B3D0-2BD00C0CE981}" dt="2019-08-20T07:30:48.497" v="1659" actId="478"/>
          <ac:spMkLst>
            <pc:docMk/>
            <pc:sldMk cId="2064496218" sldId="270"/>
            <ac:spMk id="3" creationId="{3C252B35-62A1-48FD-A201-BE39A07B0A77}"/>
          </ac:spMkLst>
        </pc:spChg>
        <pc:spChg chg="add del mod">
          <ac:chgData name="shi haoze" userId="f3d63fce-5468-4d55-aa3d-9e61403ebf3b" providerId="ADAL" clId="{179C3679-B96F-41C4-B3D0-2BD00C0CE981}" dt="2019-08-20T08:20:16.172" v="2161" actId="478"/>
          <ac:spMkLst>
            <pc:docMk/>
            <pc:sldMk cId="2064496218" sldId="270"/>
            <ac:spMk id="4" creationId="{5DF44EFA-8B5C-471B-B313-16CA88D6B0D5}"/>
          </ac:spMkLst>
        </pc:spChg>
        <pc:spChg chg="add mod">
          <ac:chgData name="shi haoze" userId="f3d63fce-5468-4d55-aa3d-9e61403ebf3b" providerId="ADAL" clId="{179C3679-B96F-41C4-B3D0-2BD00C0CE981}" dt="2019-08-20T10:40:04.209" v="2532"/>
          <ac:spMkLst>
            <pc:docMk/>
            <pc:sldMk cId="2064496218" sldId="270"/>
            <ac:spMk id="5" creationId="{AC25D1F5-12D2-4B80-8A0C-7847D34BEFBF}"/>
          </ac:spMkLst>
        </pc:spChg>
        <pc:spChg chg="add mod">
          <ac:chgData name="shi haoze" userId="f3d63fce-5468-4d55-aa3d-9e61403ebf3b" providerId="ADAL" clId="{179C3679-B96F-41C4-B3D0-2BD00C0CE981}" dt="2019-08-20T11:25:05.802" v="2813" actId="1076"/>
          <ac:spMkLst>
            <pc:docMk/>
            <pc:sldMk cId="2064496218" sldId="270"/>
            <ac:spMk id="8" creationId="{EF77E36B-D93C-4ABD-A3DC-343628174591}"/>
          </ac:spMkLst>
        </pc:spChg>
        <pc:spChg chg="add">
          <ac:chgData name="shi haoze" userId="f3d63fce-5468-4d55-aa3d-9e61403ebf3b" providerId="ADAL" clId="{179C3679-B96F-41C4-B3D0-2BD00C0CE981}" dt="2019-08-20T08:24:52.509" v="2177"/>
          <ac:spMkLst>
            <pc:docMk/>
            <pc:sldMk cId="2064496218" sldId="270"/>
            <ac:spMk id="15" creationId="{9858FD98-B0C7-437F-9B1D-F320F15C811C}"/>
          </ac:spMkLst>
        </pc:spChg>
        <pc:spChg chg="add">
          <ac:chgData name="shi haoze" userId="f3d63fce-5468-4d55-aa3d-9e61403ebf3b" providerId="ADAL" clId="{179C3679-B96F-41C4-B3D0-2BD00C0CE981}" dt="2019-08-20T08:24:52.509" v="2177"/>
          <ac:spMkLst>
            <pc:docMk/>
            <pc:sldMk cId="2064496218" sldId="270"/>
            <ac:spMk id="16" creationId="{1E2A4ED8-06DF-4D8B-9BFA-6853CE96B135}"/>
          </ac:spMkLst>
        </pc:spChg>
        <pc:spChg chg="add">
          <ac:chgData name="shi haoze" userId="f3d63fce-5468-4d55-aa3d-9e61403ebf3b" providerId="ADAL" clId="{179C3679-B96F-41C4-B3D0-2BD00C0CE981}" dt="2019-08-20T08:24:52.509" v="2177"/>
          <ac:spMkLst>
            <pc:docMk/>
            <pc:sldMk cId="2064496218" sldId="270"/>
            <ac:spMk id="17" creationId="{214FB502-01F3-4D0C-BC7F-CA0F048A68AF}"/>
          </ac:spMkLst>
        </pc:spChg>
        <pc:spChg chg="add mod">
          <ac:chgData name="shi haoze" userId="f3d63fce-5468-4d55-aa3d-9e61403ebf3b" providerId="ADAL" clId="{179C3679-B96F-41C4-B3D0-2BD00C0CE981}" dt="2019-08-20T11:24:35.466" v="2805" actId="1076"/>
          <ac:spMkLst>
            <pc:docMk/>
            <pc:sldMk cId="2064496218" sldId="270"/>
            <ac:spMk id="22" creationId="{BA2F0021-E50C-4C74-ABA7-3A5173D6554C}"/>
          </ac:spMkLst>
        </pc:spChg>
        <pc:spChg chg="add del mod">
          <ac:chgData name="shi haoze" userId="f3d63fce-5468-4d55-aa3d-9e61403ebf3b" providerId="ADAL" clId="{179C3679-B96F-41C4-B3D0-2BD00C0CE981}" dt="2019-08-20T11:24:21.236" v="2802"/>
          <ac:spMkLst>
            <pc:docMk/>
            <pc:sldMk cId="2064496218" sldId="270"/>
            <ac:spMk id="23" creationId="{96D588F5-D189-490B-9162-6D18FBA6F013}"/>
          </ac:spMkLst>
        </pc:spChg>
        <pc:spChg chg="add mod">
          <ac:chgData name="shi haoze" userId="f3d63fce-5468-4d55-aa3d-9e61403ebf3b" providerId="ADAL" clId="{179C3679-B96F-41C4-B3D0-2BD00C0CE981}" dt="2019-08-20T11:24:40.115" v="2807" actId="1076"/>
          <ac:spMkLst>
            <pc:docMk/>
            <pc:sldMk cId="2064496218" sldId="270"/>
            <ac:spMk id="25" creationId="{CE67039A-63DA-46F7-893E-3B9AEFBCD75A}"/>
          </ac:spMkLst>
        </pc:spChg>
        <pc:picChg chg="add mod">
          <ac:chgData name="shi haoze" userId="f3d63fce-5468-4d55-aa3d-9e61403ebf3b" providerId="ADAL" clId="{179C3679-B96F-41C4-B3D0-2BD00C0CE981}" dt="2019-08-20T11:24:35.466" v="2805" actId="1076"/>
          <ac:picMkLst>
            <pc:docMk/>
            <pc:sldMk cId="2064496218" sldId="270"/>
            <ac:picMk id="7" creationId="{0B328EF1-E359-43EE-994A-84317DB5288A}"/>
          </ac:picMkLst>
        </pc:picChg>
        <pc:picChg chg="add del mod">
          <ac:chgData name="shi haoze" userId="f3d63fce-5468-4d55-aa3d-9e61403ebf3b" providerId="ADAL" clId="{179C3679-B96F-41C4-B3D0-2BD00C0CE981}" dt="2019-08-20T11:24:21.236" v="2802"/>
          <ac:picMkLst>
            <pc:docMk/>
            <pc:sldMk cId="2064496218" sldId="270"/>
            <ac:picMk id="11" creationId="{4E56C6C4-F80E-4C9C-A789-69F10FBA2504}"/>
          </ac:picMkLst>
        </pc:picChg>
        <pc:picChg chg="add mod">
          <ac:chgData name="shi haoze" userId="f3d63fce-5468-4d55-aa3d-9e61403ebf3b" providerId="ADAL" clId="{179C3679-B96F-41C4-B3D0-2BD00C0CE981}" dt="2019-08-20T11:24:40.115" v="2807" actId="1076"/>
          <ac:picMkLst>
            <pc:docMk/>
            <pc:sldMk cId="2064496218" sldId="270"/>
            <ac:picMk id="24" creationId="{8E65BDC9-81D6-4614-A7F8-AC3BA5551970}"/>
          </ac:picMkLst>
        </pc:picChg>
        <pc:cxnChg chg="add mod">
          <ac:chgData name="shi haoze" userId="f3d63fce-5468-4d55-aa3d-9e61403ebf3b" providerId="ADAL" clId="{179C3679-B96F-41C4-B3D0-2BD00C0CE981}" dt="2019-08-20T11:25:05.802" v="2813" actId="1076"/>
          <ac:cxnSpMkLst>
            <pc:docMk/>
            <pc:sldMk cId="2064496218" sldId="270"/>
            <ac:cxnSpMk id="9" creationId="{334EABCB-8AF3-4769-BB1F-7D08E84D48B6}"/>
          </ac:cxnSpMkLst>
        </pc:cxnChg>
        <pc:cxnChg chg="add mod">
          <ac:chgData name="shi haoze" userId="f3d63fce-5468-4d55-aa3d-9e61403ebf3b" providerId="ADAL" clId="{179C3679-B96F-41C4-B3D0-2BD00C0CE981}" dt="2019-08-20T11:23:54.494" v="2801" actId="208"/>
          <ac:cxnSpMkLst>
            <pc:docMk/>
            <pc:sldMk cId="2064496218" sldId="270"/>
            <ac:cxnSpMk id="18" creationId="{A79492B1-55E8-480B-BD5A-0B324366F9E2}"/>
          </ac:cxnSpMkLst>
        </pc:cxnChg>
        <pc:cxnChg chg="add mod">
          <ac:chgData name="shi haoze" userId="f3d63fce-5468-4d55-aa3d-9e61403ebf3b" providerId="ADAL" clId="{179C3679-B96F-41C4-B3D0-2BD00C0CE981}" dt="2019-08-20T11:23:54.494" v="2801" actId="208"/>
          <ac:cxnSpMkLst>
            <pc:docMk/>
            <pc:sldMk cId="2064496218" sldId="270"/>
            <ac:cxnSpMk id="19" creationId="{59C76E8A-8E23-4F82-9C2B-B216CD019265}"/>
          </ac:cxnSpMkLst>
        </pc:cxnChg>
      </pc:sldChg>
      <pc:sldChg chg="addSp delSp modSp add modNotesTx">
        <pc:chgData name="shi haoze" userId="f3d63fce-5468-4d55-aa3d-9e61403ebf3b" providerId="ADAL" clId="{179C3679-B96F-41C4-B3D0-2BD00C0CE981}" dt="2019-08-21T11:30:05.186" v="5231" actId="20577"/>
        <pc:sldMkLst>
          <pc:docMk/>
          <pc:sldMk cId="1967066018" sldId="271"/>
        </pc:sldMkLst>
        <pc:spChg chg="del">
          <ac:chgData name="shi haoze" userId="f3d63fce-5468-4d55-aa3d-9e61403ebf3b" providerId="ADAL" clId="{179C3679-B96F-41C4-B3D0-2BD00C0CE981}" dt="2019-08-20T07:33:44.178" v="1661" actId="478"/>
          <ac:spMkLst>
            <pc:docMk/>
            <pc:sldMk cId="1967066018" sldId="271"/>
            <ac:spMk id="2" creationId="{44601C1B-73BF-43DD-A79C-79A9AACF3FD5}"/>
          </ac:spMkLst>
        </pc:spChg>
        <pc:spChg chg="del">
          <ac:chgData name="shi haoze" userId="f3d63fce-5468-4d55-aa3d-9e61403ebf3b" providerId="ADAL" clId="{179C3679-B96F-41C4-B3D0-2BD00C0CE981}" dt="2019-08-20T07:33:44.178" v="1661" actId="478"/>
          <ac:spMkLst>
            <pc:docMk/>
            <pc:sldMk cId="1967066018" sldId="271"/>
            <ac:spMk id="3" creationId="{362A207E-19C6-4E3B-993E-152756B86607}"/>
          </ac:spMkLst>
        </pc:spChg>
        <pc:spChg chg="add mod">
          <ac:chgData name="shi haoze" userId="f3d63fce-5468-4d55-aa3d-9e61403ebf3b" providerId="ADAL" clId="{179C3679-B96F-41C4-B3D0-2BD00C0CE981}" dt="2019-08-20T07:34:18.532" v="1663" actId="1076"/>
          <ac:spMkLst>
            <pc:docMk/>
            <pc:sldMk cId="1967066018" sldId="271"/>
            <ac:spMk id="4" creationId="{0F961400-850B-4282-9D6F-0828C78C0348}"/>
          </ac:spMkLst>
        </pc:spChg>
        <pc:spChg chg="add mod">
          <ac:chgData name="shi haoze" userId="f3d63fce-5468-4d55-aa3d-9e61403ebf3b" providerId="ADAL" clId="{179C3679-B96F-41C4-B3D0-2BD00C0CE981}" dt="2019-08-20T07:34:18.532" v="1663" actId="1076"/>
          <ac:spMkLst>
            <pc:docMk/>
            <pc:sldMk cId="1967066018" sldId="271"/>
            <ac:spMk id="5" creationId="{9982F5E9-8633-4791-93ED-497F95D0335B}"/>
          </ac:spMkLst>
        </pc:spChg>
        <pc:spChg chg="add mod">
          <ac:chgData name="shi haoze" userId="f3d63fce-5468-4d55-aa3d-9e61403ebf3b" providerId="ADAL" clId="{179C3679-B96F-41C4-B3D0-2BD00C0CE981}" dt="2019-08-20T07:34:18.532" v="1663" actId="1076"/>
          <ac:spMkLst>
            <pc:docMk/>
            <pc:sldMk cId="1967066018" sldId="271"/>
            <ac:spMk id="6" creationId="{F8C95DC8-975B-4E47-B898-168E34FCECD2}"/>
          </ac:spMkLst>
        </pc:spChg>
        <pc:spChg chg="add del mod">
          <ac:chgData name="shi haoze" userId="f3d63fce-5468-4d55-aa3d-9e61403ebf3b" providerId="ADAL" clId="{179C3679-B96F-41C4-B3D0-2BD00C0CE981}" dt="2019-08-20T07:34:40.551" v="1666" actId="478"/>
          <ac:spMkLst>
            <pc:docMk/>
            <pc:sldMk cId="1967066018" sldId="271"/>
            <ac:spMk id="9" creationId="{B270433B-5A94-492A-9ED7-BE528BA5E800}"/>
          </ac:spMkLst>
        </pc:spChg>
        <pc:spChg chg="del mod">
          <ac:chgData name="shi haoze" userId="f3d63fce-5468-4d55-aa3d-9e61403ebf3b" providerId="ADAL" clId="{179C3679-B96F-41C4-B3D0-2BD00C0CE981}" dt="2019-08-20T07:42:07.779" v="1769"/>
          <ac:spMkLst>
            <pc:docMk/>
            <pc:sldMk cId="1967066018" sldId="271"/>
            <ac:spMk id="10" creationId="{B808FF93-AADB-44DD-BD1E-B5541CE31EA3}"/>
          </ac:spMkLst>
        </pc:spChg>
        <pc:spChg chg="add del mod">
          <ac:chgData name="shi haoze" userId="f3d63fce-5468-4d55-aa3d-9e61403ebf3b" providerId="ADAL" clId="{179C3679-B96F-41C4-B3D0-2BD00C0CE981}" dt="2019-08-20T07:47:22.214" v="1807"/>
          <ac:spMkLst>
            <pc:docMk/>
            <pc:sldMk cId="1967066018" sldId="271"/>
            <ac:spMk id="16" creationId="{18ACA02F-F1BD-4219-849B-0B18EB4577BB}"/>
          </ac:spMkLst>
        </pc:spChg>
        <pc:spChg chg="add mod">
          <ac:chgData name="shi haoze" userId="f3d63fce-5468-4d55-aa3d-9e61403ebf3b" providerId="ADAL" clId="{179C3679-B96F-41C4-B3D0-2BD00C0CE981}" dt="2019-08-20T10:39:36.186" v="2501" actId="20577"/>
          <ac:spMkLst>
            <pc:docMk/>
            <pc:sldMk cId="1967066018" sldId="271"/>
            <ac:spMk id="21" creationId="{73CFF58A-3646-4C1C-B70E-7A70F5BE68B0}"/>
          </ac:spMkLst>
        </pc:spChg>
        <pc:spChg chg="add del mod">
          <ac:chgData name="shi haoze" userId="f3d63fce-5468-4d55-aa3d-9e61403ebf3b" providerId="ADAL" clId="{179C3679-B96F-41C4-B3D0-2BD00C0CE981}" dt="2019-08-21T00:32:01.483" v="3426" actId="478"/>
          <ac:spMkLst>
            <pc:docMk/>
            <pc:sldMk cId="1967066018" sldId="271"/>
            <ac:spMk id="26" creationId="{74D6D661-0986-4220-98D4-AFA846BDFFB7}"/>
          </ac:spMkLst>
        </pc:spChg>
        <pc:spChg chg="add mod">
          <ac:chgData name="shi haoze" userId="f3d63fce-5468-4d55-aa3d-9e61403ebf3b" providerId="ADAL" clId="{179C3679-B96F-41C4-B3D0-2BD00C0CE981}" dt="2019-08-21T11:30:05.186" v="5231" actId="20577"/>
          <ac:spMkLst>
            <pc:docMk/>
            <pc:sldMk cId="1967066018" sldId="271"/>
            <ac:spMk id="27" creationId="{108562BB-CA26-486F-AF9B-A71C9D3F82A7}"/>
          </ac:spMkLst>
        </pc:spChg>
        <pc:spChg chg="add del">
          <ac:chgData name="shi haoze" userId="f3d63fce-5468-4d55-aa3d-9e61403ebf3b" providerId="ADAL" clId="{179C3679-B96F-41C4-B3D0-2BD00C0CE981}" dt="2019-08-20T07:49:18.878" v="1837" actId="478"/>
          <ac:spMkLst>
            <pc:docMk/>
            <pc:sldMk cId="1967066018" sldId="271"/>
            <ac:spMk id="28" creationId="{96D1845E-1FC0-42AC-9156-C75174F21C08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29" creationId="{5644127D-6650-4502-90CB-BE9530D80B58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0" creationId="{872A9D78-C1A4-4EA6-B904-3C5AC20D6201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1" creationId="{A54F0AAE-9F0C-4780-86AB-A072E04F5CA0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2" creationId="{2B020D5B-3621-4AC3-9AB9-604227BA8D38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3" creationId="{E0E532E0-2B2B-4756-87EA-A60C6E9789E6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4" creationId="{E0F81D75-E331-4532-8BE2-4BF0484D6CEF}"/>
          </ac:spMkLst>
        </pc:spChg>
        <pc:spChg chg="add del mod">
          <ac:chgData name="shi haoze" userId="f3d63fce-5468-4d55-aa3d-9e61403ebf3b" providerId="ADAL" clId="{179C3679-B96F-41C4-B3D0-2BD00C0CE981}" dt="2019-08-20T07:52:33.312" v="1859" actId="478"/>
          <ac:spMkLst>
            <pc:docMk/>
            <pc:sldMk cId="1967066018" sldId="271"/>
            <ac:spMk id="35" creationId="{8963F1EC-CE2B-4E3C-A8C7-3B5B7AAE750F}"/>
          </ac:spMkLst>
        </pc:spChg>
        <pc:spChg chg="add del mod">
          <ac:chgData name="shi haoze" userId="f3d63fce-5468-4d55-aa3d-9e61403ebf3b" providerId="ADAL" clId="{179C3679-B96F-41C4-B3D0-2BD00C0CE981}" dt="2019-08-20T07:52:57.126" v="1862" actId="478"/>
          <ac:spMkLst>
            <pc:docMk/>
            <pc:sldMk cId="1967066018" sldId="271"/>
            <ac:spMk id="36" creationId="{978E2E88-878F-41AC-A7A1-04F464192DA7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7" creationId="{6DD31952-3A84-4E92-9FF1-0E5A3AAAE202}"/>
          </ac:spMkLst>
        </pc:spChg>
        <pc:spChg chg="add mod">
          <ac:chgData name="shi haoze" userId="f3d63fce-5468-4d55-aa3d-9e61403ebf3b" providerId="ADAL" clId="{179C3679-B96F-41C4-B3D0-2BD00C0CE981}" dt="2019-08-20T12:27:32.085" v="3194" actId="1076"/>
          <ac:spMkLst>
            <pc:docMk/>
            <pc:sldMk cId="1967066018" sldId="271"/>
            <ac:spMk id="38" creationId="{571A7D4F-8457-4348-A782-540C53E5B634}"/>
          </ac:spMkLst>
        </pc:spChg>
        <pc:spChg chg="add del mod">
          <ac:chgData name="shi haoze" userId="f3d63fce-5468-4d55-aa3d-9e61403ebf3b" providerId="ADAL" clId="{179C3679-B96F-41C4-B3D0-2BD00C0CE981}" dt="2019-08-20T08:00:18.802" v="2012" actId="478"/>
          <ac:spMkLst>
            <pc:docMk/>
            <pc:sldMk cId="1967066018" sldId="271"/>
            <ac:spMk id="39" creationId="{D85A2144-DB06-4F9E-B177-96720941ABB3}"/>
          </ac:spMkLst>
        </pc:spChg>
        <pc:grpChg chg="add mod">
          <ac:chgData name="shi haoze" userId="f3d63fce-5468-4d55-aa3d-9e61403ebf3b" providerId="ADAL" clId="{179C3679-B96F-41C4-B3D0-2BD00C0CE981}" dt="2019-08-20T12:27:32.085" v="3194" actId="1076"/>
          <ac:grpSpMkLst>
            <pc:docMk/>
            <pc:sldMk cId="1967066018" sldId="271"/>
            <ac:grpSpMk id="24" creationId="{0492B385-3913-45B8-AE2F-6829B37A4B42}"/>
          </ac:grpSpMkLst>
        </pc:grpChg>
        <pc:grpChg chg="add mod">
          <ac:chgData name="shi haoze" userId="f3d63fce-5468-4d55-aa3d-9e61403ebf3b" providerId="ADAL" clId="{179C3679-B96F-41C4-B3D0-2BD00C0CE981}" dt="2019-08-20T12:27:32.085" v="3194" actId="1076"/>
          <ac:grpSpMkLst>
            <pc:docMk/>
            <pc:sldMk cId="1967066018" sldId="271"/>
            <ac:grpSpMk id="25" creationId="{3F79BF33-C849-4432-BB1B-EA9322265BB4}"/>
          </ac:grpSpMkLst>
        </pc:grpChg>
        <pc:picChg chg="add mod modCrop">
          <ac:chgData name="shi haoze" userId="f3d63fce-5468-4d55-aa3d-9e61403ebf3b" providerId="ADAL" clId="{179C3679-B96F-41C4-B3D0-2BD00C0CE981}" dt="2019-08-20T07:46:19.635" v="1793" actId="164"/>
          <ac:picMkLst>
            <pc:docMk/>
            <pc:sldMk cId="1967066018" sldId="271"/>
            <ac:picMk id="11" creationId="{011CE63E-2F08-494F-A3B7-76E020A06FBC}"/>
          </ac:picMkLst>
        </pc:picChg>
        <pc:picChg chg="add del mod">
          <ac:chgData name="shi haoze" userId="f3d63fce-5468-4d55-aa3d-9e61403ebf3b" providerId="ADAL" clId="{179C3679-B96F-41C4-B3D0-2BD00C0CE981}" dt="2019-08-20T07:40:17.165" v="1691" actId="478"/>
          <ac:picMkLst>
            <pc:docMk/>
            <pc:sldMk cId="1967066018" sldId="271"/>
            <ac:picMk id="13" creationId="{9253681C-1F62-47B7-8619-0AE3D1217FCE}"/>
          </ac:picMkLst>
        </pc:picChg>
        <pc:picChg chg="add del mod">
          <ac:chgData name="shi haoze" userId="f3d63fce-5468-4d55-aa3d-9e61403ebf3b" providerId="ADAL" clId="{179C3679-B96F-41C4-B3D0-2BD00C0CE981}" dt="2019-08-20T07:40:16.422" v="1690" actId="478"/>
          <ac:picMkLst>
            <pc:docMk/>
            <pc:sldMk cId="1967066018" sldId="271"/>
            <ac:picMk id="15" creationId="{434C0021-FF48-43AF-86DF-7AA228D6E6FF}"/>
          </ac:picMkLst>
        </pc:picChg>
        <pc:picChg chg="add mod modCrop">
          <ac:chgData name="shi haoze" userId="f3d63fce-5468-4d55-aa3d-9e61403ebf3b" providerId="ADAL" clId="{179C3679-B96F-41C4-B3D0-2BD00C0CE981}" dt="2019-08-20T07:46:26.162" v="1795" actId="164"/>
          <ac:picMkLst>
            <pc:docMk/>
            <pc:sldMk cId="1967066018" sldId="271"/>
            <ac:picMk id="18" creationId="{C58D5854-DC45-4F54-A87F-2AB90BED921D}"/>
          </ac:picMkLst>
        </pc:picChg>
        <pc:picChg chg="add mod">
          <ac:chgData name="shi haoze" userId="f3d63fce-5468-4d55-aa3d-9e61403ebf3b" providerId="ADAL" clId="{179C3679-B96F-41C4-B3D0-2BD00C0CE981}" dt="2019-08-20T12:27:32.085" v="3194" actId="1076"/>
          <ac:picMkLst>
            <pc:docMk/>
            <pc:sldMk cId="1967066018" sldId="271"/>
            <ac:picMk id="20" creationId="{DEB298B5-7FE4-492C-B0ED-8F1F8CC92CC3}"/>
          </ac:picMkLst>
        </pc:picChg>
        <pc:picChg chg="add mod modCrop">
          <ac:chgData name="shi haoze" userId="f3d63fce-5468-4d55-aa3d-9e61403ebf3b" providerId="ADAL" clId="{179C3679-B96F-41C4-B3D0-2BD00C0CE981}" dt="2019-08-20T07:46:19.635" v="1793" actId="164"/>
          <ac:picMkLst>
            <pc:docMk/>
            <pc:sldMk cId="1967066018" sldId="271"/>
            <ac:picMk id="22" creationId="{D10EC30C-2100-493C-984C-696239B0F75A}"/>
          </ac:picMkLst>
        </pc:picChg>
        <pc:picChg chg="add mod modCrop">
          <ac:chgData name="shi haoze" userId="f3d63fce-5468-4d55-aa3d-9e61403ebf3b" providerId="ADAL" clId="{179C3679-B96F-41C4-B3D0-2BD00C0CE981}" dt="2019-08-20T07:46:26.162" v="1795" actId="164"/>
          <ac:picMkLst>
            <pc:docMk/>
            <pc:sldMk cId="1967066018" sldId="271"/>
            <ac:picMk id="23" creationId="{AAD8E25B-4F34-4EE2-8593-63B9393310A3}"/>
          </ac:picMkLst>
        </pc:picChg>
        <pc:cxnChg chg="add mod">
          <ac:chgData name="shi haoze" userId="f3d63fce-5468-4d55-aa3d-9e61403ebf3b" providerId="ADAL" clId="{179C3679-B96F-41C4-B3D0-2BD00C0CE981}" dt="2019-08-20T07:34:18.532" v="1663" actId="1076"/>
          <ac:cxnSpMkLst>
            <pc:docMk/>
            <pc:sldMk cId="1967066018" sldId="271"/>
            <ac:cxnSpMk id="7" creationId="{9B3AF92C-07D9-401B-9151-25B530B27B89}"/>
          </ac:cxnSpMkLst>
        </pc:cxnChg>
        <pc:cxnChg chg="add mod">
          <ac:chgData name="shi haoze" userId="f3d63fce-5468-4d55-aa3d-9e61403ebf3b" providerId="ADAL" clId="{179C3679-B96F-41C4-B3D0-2BD00C0CE981}" dt="2019-08-20T07:34:18.532" v="1663" actId="1076"/>
          <ac:cxnSpMkLst>
            <pc:docMk/>
            <pc:sldMk cId="1967066018" sldId="271"/>
            <ac:cxnSpMk id="8" creationId="{40DE1C40-C3B4-4072-8790-3C6D5A1BC62E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00:51:51.246" v="4388" actId="1076"/>
        <pc:sldMkLst>
          <pc:docMk/>
          <pc:sldMk cId="3366217784" sldId="272"/>
        </pc:sldMkLst>
        <pc:spChg chg="del">
          <ac:chgData name="shi haoze" userId="f3d63fce-5468-4d55-aa3d-9e61403ebf3b" providerId="ADAL" clId="{179C3679-B96F-41C4-B3D0-2BD00C0CE981}" dt="2019-08-20T08:09:48.727" v="2106" actId="478"/>
          <ac:spMkLst>
            <pc:docMk/>
            <pc:sldMk cId="3366217784" sldId="272"/>
            <ac:spMk id="4" creationId="{0F961400-850B-4282-9D6F-0828C78C0348}"/>
          </ac:spMkLst>
        </pc:spChg>
        <pc:spChg chg="del">
          <ac:chgData name="shi haoze" userId="f3d63fce-5468-4d55-aa3d-9e61403ebf3b" providerId="ADAL" clId="{179C3679-B96F-41C4-B3D0-2BD00C0CE981}" dt="2019-08-20T08:09:48.727" v="2106" actId="478"/>
          <ac:spMkLst>
            <pc:docMk/>
            <pc:sldMk cId="3366217784" sldId="272"/>
            <ac:spMk id="5" creationId="{9982F5E9-8633-4791-93ED-497F95D0335B}"/>
          </ac:spMkLst>
        </pc:spChg>
        <pc:spChg chg="del">
          <ac:chgData name="shi haoze" userId="f3d63fce-5468-4d55-aa3d-9e61403ebf3b" providerId="ADAL" clId="{179C3679-B96F-41C4-B3D0-2BD00C0CE981}" dt="2019-08-20T08:09:48.727" v="2106" actId="478"/>
          <ac:spMkLst>
            <pc:docMk/>
            <pc:sldMk cId="3366217784" sldId="272"/>
            <ac:spMk id="6" creationId="{F8C95DC8-975B-4E47-B898-168E34FCECD2}"/>
          </ac:spMkLst>
        </pc:spChg>
        <pc:spChg chg="mod">
          <ac:chgData name="shi haoze" userId="f3d63fce-5468-4d55-aa3d-9e61403ebf3b" providerId="ADAL" clId="{179C3679-B96F-41C4-B3D0-2BD00C0CE981}" dt="2019-08-20T10:39:50.860" v="2507"/>
          <ac:spMkLst>
            <pc:docMk/>
            <pc:sldMk cId="3366217784" sldId="272"/>
            <ac:spMk id="21" creationId="{73CFF58A-3646-4C1C-B70E-7A70F5BE68B0}"/>
          </ac:spMkLst>
        </pc:spChg>
        <pc:spChg chg="del">
          <ac:chgData name="shi haoze" userId="f3d63fce-5468-4d55-aa3d-9e61403ebf3b" providerId="ADAL" clId="{179C3679-B96F-41C4-B3D0-2BD00C0CE981}" dt="2019-08-20T08:01:34.794" v="2019" actId="478"/>
          <ac:spMkLst>
            <pc:docMk/>
            <pc:sldMk cId="3366217784" sldId="272"/>
            <ac:spMk id="26" creationId="{74D6D661-0986-4220-98D4-AFA846BDFFB7}"/>
          </ac:spMkLst>
        </pc:spChg>
        <pc:spChg chg="mod">
          <ac:chgData name="shi haoze" userId="f3d63fce-5468-4d55-aa3d-9e61403ebf3b" providerId="ADAL" clId="{179C3679-B96F-41C4-B3D0-2BD00C0CE981}" dt="2019-08-20T08:12:01.822" v="2128" actId="1076"/>
          <ac:spMkLst>
            <pc:docMk/>
            <pc:sldMk cId="3366217784" sldId="272"/>
            <ac:spMk id="27" creationId="{108562BB-CA26-486F-AF9B-A71C9D3F82A7}"/>
          </ac:spMkLst>
        </pc:spChg>
        <pc:spChg chg="add del mod">
          <ac:chgData name="shi haoze" userId="f3d63fce-5468-4d55-aa3d-9e61403ebf3b" providerId="ADAL" clId="{179C3679-B96F-41C4-B3D0-2BD00C0CE981}" dt="2019-08-20T08:14:50.850" v="2159" actId="478"/>
          <ac:spMkLst>
            <pc:docMk/>
            <pc:sldMk cId="3366217784" sldId="272"/>
            <ac:spMk id="28" creationId="{FB68CE46-BB86-4F7C-A332-964E69CF1097}"/>
          </ac:spMkLst>
        </pc:spChg>
        <pc:spChg chg="del">
          <ac:chgData name="shi haoze" userId="f3d63fce-5468-4d55-aa3d-9e61403ebf3b" providerId="ADAL" clId="{179C3679-B96F-41C4-B3D0-2BD00C0CE981}" dt="2019-08-20T08:09:23.609" v="2100" actId="478"/>
          <ac:spMkLst>
            <pc:docMk/>
            <pc:sldMk cId="3366217784" sldId="272"/>
            <ac:spMk id="29" creationId="{5644127D-6650-4502-90CB-BE9530D80B58}"/>
          </ac:spMkLst>
        </pc:spChg>
        <pc:spChg chg="mod">
          <ac:chgData name="shi haoze" userId="f3d63fce-5468-4d55-aa3d-9e61403ebf3b" providerId="ADAL" clId="{179C3679-B96F-41C4-B3D0-2BD00C0CE981}" dt="2019-08-20T08:14:38.485" v="2158" actId="1076"/>
          <ac:spMkLst>
            <pc:docMk/>
            <pc:sldMk cId="3366217784" sldId="272"/>
            <ac:spMk id="30" creationId="{872A9D78-C1A4-4EA6-B904-3C5AC20D6201}"/>
          </ac:spMkLst>
        </pc:spChg>
        <pc:spChg chg="mod">
          <ac:chgData name="shi haoze" userId="f3d63fce-5468-4d55-aa3d-9e61403ebf3b" providerId="ADAL" clId="{179C3679-B96F-41C4-B3D0-2BD00C0CE981}" dt="2019-08-20T08:13:43.940" v="2145" actId="1076"/>
          <ac:spMkLst>
            <pc:docMk/>
            <pc:sldMk cId="3366217784" sldId="272"/>
            <ac:spMk id="31" creationId="{A54F0AAE-9F0C-4780-86AB-A072E04F5CA0}"/>
          </ac:spMkLst>
        </pc:spChg>
        <pc:spChg chg="mod">
          <ac:chgData name="shi haoze" userId="f3d63fce-5468-4d55-aa3d-9e61403ebf3b" providerId="ADAL" clId="{179C3679-B96F-41C4-B3D0-2BD00C0CE981}" dt="2019-08-20T08:12:01.822" v="2128" actId="1076"/>
          <ac:spMkLst>
            <pc:docMk/>
            <pc:sldMk cId="3366217784" sldId="272"/>
            <ac:spMk id="32" creationId="{2B020D5B-3621-4AC3-9AB9-604227BA8D38}"/>
          </ac:spMkLst>
        </pc:spChg>
        <pc:spChg chg="mod">
          <ac:chgData name="shi haoze" userId="f3d63fce-5468-4d55-aa3d-9e61403ebf3b" providerId="ADAL" clId="{179C3679-B96F-41C4-B3D0-2BD00C0CE981}" dt="2019-08-20T08:13:46.452" v="2146" actId="1076"/>
          <ac:spMkLst>
            <pc:docMk/>
            <pc:sldMk cId="3366217784" sldId="272"/>
            <ac:spMk id="33" creationId="{E0E532E0-2B2B-4756-87EA-A60C6E9789E6}"/>
          </ac:spMkLst>
        </pc:spChg>
        <pc:spChg chg="mod">
          <ac:chgData name="shi haoze" userId="f3d63fce-5468-4d55-aa3d-9e61403ebf3b" providerId="ADAL" clId="{179C3679-B96F-41C4-B3D0-2BD00C0CE981}" dt="2019-08-20T08:10:23.716" v="2112" actId="1076"/>
          <ac:spMkLst>
            <pc:docMk/>
            <pc:sldMk cId="3366217784" sldId="272"/>
            <ac:spMk id="34" creationId="{E0F81D75-E331-4532-8BE2-4BF0484D6CEF}"/>
          </ac:spMkLst>
        </pc:spChg>
        <pc:spChg chg="del">
          <ac:chgData name="shi haoze" userId="f3d63fce-5468-4d55-aa3d-9e61403ebf3b" providerId="ADAL" clId="{179C3679-B96F-41C4-B3D0-2BD00C0CE981}" dt="2019-08-20T08:09:38.397" v="2105" actId="478"/>
          <ac:spMkLst>
            <pc:docMk/>
            <pc:sldMk cId="3366217784" sldId="272"/>
            <ac:spMk id="37" creationId="{6DD31952-3A84-4E92-9FF1-0E5A3AAAE202}"/>
          </ac:spMkLst>
        </pc:spChg>
        <pc:spChg chg="del">
          <ac:chgData name="shi haoze" userId="f3d63fce-5468-4d55-aa3d-9e61403ebf3b" providerId="ADAL" clId="{179C3679-B96F-41C4-B3D0-2BD00C0CE981}" dt="2019-08-20T08:09:36.313" v="2104" actId="478"/>
          <ac:spMkLst>
            <pc:docMk/>
            <pc:sldMk cId="3366217784" sldId="272"/>
            <ac:spMk id="38" creationId="{571A7D4F-8457-4348-A782-540C53E5B634}"/>
          </ac:spMkLst>
        </pc:spChg>
        <pc:spChg chg="add mod">
          <ac:chgData name="shi haoze" userId="f3d63fce-5468-4d55-aa3d-9e61403ebf3b" providerId="ADAL" clId="{179C3679-B96F-41C4-B3D0-2BD00C0CE981}" dt="2019-08-20T08:12:01.822" v="2128" actId="1076"/>
          <ac:spMkLst>
            <pc:docMk/>
            <pc:sldMk cId="3366217784" sldId="272"/>
            <ac:spMk id="39" creationId="{DF50F0ED-3A67-4443-9EAE-02FECCECFC3D}"/>
          </ac:spMkLst>
        </pc:spChg>
        <pc:spChg chg="add mod">
          <ac:chgData name="shi haoze" userId="f3d63fce-5468-4d55-aa3d-9e61403ebf3b" providerId="ADAL" clId="{179C3679-B96F-41C4-B3D0-2BD00C0CE981}" dt="2019-08-20T08:13:49.877" v="2147" actId="1076"/>
          <ac:spMkLst>
            <pc:docMk/>
            <pc:sldMk cId="3366217784" sldId="272"/>
            <ac:spMk id="42" creationId="{1ACDE9F8-8886-4212-A605-51CE8F88FFD8}"/>
          </ac:spMkLst>
        </pc:spChg>
        <pc:spChg chg="add mod">
          <ac:chgData name="shi haoze" userId="f3d63fce-5468-4d55-aa3d-9e61403ebf3b" providerId="ADAL" clId="{179C3679-B96F-41C4-B3D0-2BD00C0CE981}" dt="2019-08-20T08:12:51.933" v="2135" actId="1076"/>
          <ac:spMkLst>
            <pc:docMk/>
            <pc:sldMk cId="3366217784" sldId="272"/>
            <ac:spMk id="43" creationId="{B3ED849D-5E1D-4B2B-86BE-D7C3DC061957}"/>
          </ac:spMkLst>
        </pc:spChg>
        <pc:grpChg chg="add mod">
          <ac:chgData name="shi haoze" userId="f3d63fce-5468-4d55-aa3d-9e61403ebf3b" providerId="ADAL" clId="{179C3679-B96F-41C4-B3D0-2BD00C0CE981}" dt="2019-08-20T08:06:05.439" v="2055" actId="164"/>
          <ac:grpSpMkLst>
            <pc:docMk/>
            <pc:sldMk cId="3366217784" sldId="272"/>
            <ac:grpSpMk id="14" creationId="{16A50207-FC63-4741-BE37-A74A4C3DA95E}"/>
          </ac:grpSpMkLst>
        </pc:grpChg>
        <pc:grpChg chg="add del mod">
          <ac:chgData name="shi haoze" userId="f3d63fce-5468-4d55-aa3d-9e61403ebf3b" providerId="ADAL" clId="{179C3679-B96F-41C4-B3D0-2BD00C0CE981}" dt="2019-08-20T08:10:08.075" v="2109" actId="1076"/>
          <ac:grpSpMkLst>
            <pc:docMk/>
            <pc:sldMk cId="3366217784" sldId="272"/>
            <ac:grpSpMk id="15" creationId="{3FBC0365-216D-4323-B777-56DDA1AA0F88}"/>
          </ac:grpSpMkLst>
        </pc:grpChg>
        <pc:grpChg chg="del">
          <ac:chgData name="shi haoze" userId="f3d63fce-5468-4d55-aa3d-9e61403ebf3b" providerId="ADAL" clId="{179C3679-B96F-41C4-B3D0-2BD00C0CE981}" dt="2019-08-20T08:01:45.249" v="2022" actId="478"/>
          <ac:grpSpMkLst>
            <pc:docMk/>
            <pc:sldMk cId="3366217784" sldId="272"/>
            <ac:grpSpMk id="24" creationId="{0492B385-3913-45B8-AE2F-6829B37A4B42}"/>
          </ac:grpSpMkLst>
        </pc:grpChg>
        <pc:grpChg chg="del">
          <ac:chgData name="shi haoze" userId="f3d63fce-5468-4d55-aa3d-9e61403ebf3b" providerId="ADAL" clId="{179C3679-B96F-41C4-B3D0-2BD00C0CE981}" dt="2019-08-20T08:01:45.713" v="2023" actId="478"/>
          <ac:grpSpMkLst>
            <pc:docMk/>
            <pc:sldMk cId="3366217784" sldId="272"/>
            <ac:grpSpMk id="25" creationId="{3F79BF33-C849-4432-BB1B-EA9322265BB4}"/>
          </ac:grpSpMkLst>
        </pc:grpChg>
        <pc:picChg chg="add mod modCrop">
          <ac:chgData name="shi haoze" userId="f3d63fce-5468-4d55-aa3d-9e61403ebf3b" providerId="ADAL" clId="{179C3679-B96F-41C4-B3D0-2BD00C0CE981}" dt="2019-08-20T08:06:46.483" v="2066" actId="164"/>
          <ac:picMkLst>
            <pc:docMk/>
            <pc:sldMk cId="3366217784" sldId="272"/>
            <ac:picMk id="3" creationId="{AB44C2F9-D1D5-4869-866D-4AB0DCA7816C}"/>
          </ac:picMkLst>
        </pc:picChg>
        <pc:picChg chg="add mod modCrop">
          <ac:chgData name="shi haoze" userId="f3d63fce-5468-4d55-aa3d-9e61403ebf3b" providerId="ADAL" clId="{179C3679-B96F-41C4-B3D0-2BD00C0CE981}" dt="2019-08-20T08:12:14.868" v="2130" actId="1076"/>
          <ac:picMkLst>
            <pc:docMk/>
            <pc:sldMk cId="3366217784" sldId="272"/>
            <ac:picMk id="10" creationId="{83257663-92F0-4180-A44F-CDAA6A2267B4}"/>
          </ac:picMkLst>
        </pc:picChg>
        <pc:picChg chg="add mod modCrop">
          <ac:chgData name="shi haoze" userId="f3d63fce-5468-4d55-aa3d-9e61403ebf3b" providerId="ADAL" clId="{179C3679-B96F-41C4-B3D0-2BD00C0CE981}" dt="2019-08-20T08:12:06.525" v="2129" actId="732"/>
          <ac:picMkLst>
            <pc:docMk/>
            <pc:sldMk cId="3366217784" sldId="272"/>
            <ac:picMk id="13" creationId="{76048AE9-A97D-4C63-8A3A-08DFB5D254BE}"/>
          </ac:picMkLst>
        </pc:picChg>
        <pc:picChg chg="add mod">
          <ac:chgData name="shi haoze" userId="f3d63fce-5468-4d55-aa3d-9e61403ebf3b" providerId="ADAL" clId="{179C3679-B96F-41C4-B3D0-2BD00C0CE981}" dt="2019-08-21T00:51:51.246" v="4388" actId="1076"/>
          <ac:picMkLst>
            <pc:docMk/>
            <pc:sldMk cId="3366217784" sldId="272"/>
            <ac:picMk id="17" creationId="{3838F7F0-BEE9-417F-B1BD-F17CBAF5E032}"/>
          </ac:picMkLst>
        </pc:picChg>
        <pc:picChg chg="del">
          <ac:chgData name="shi haoze" userId="f3d63fce-5468-4d55-aa3d-9e61403ebf3b" providerId="ADAL" clId="{179C3679-B96F-41C4-B3D0-2BD00C0CE981}" dt="2019-08-20T08:01:44.824" v="2021" actId="478"/>
          <ac:picMkLst>
            <pc:docMk/>
            <pc:sldMk cId="3366217784" sldId="272"/>
            <ac:picMk id="20" creationId="{DEB298B5-7FE4-492C-B0ED-8F1F8CC92CC3}"/>
          </ac:picMkLst>
        </pc:picChg>
        <pc:picChg chg="add mod modCrop">
          <ac:chgData name="shi haoze" userId="f3d63fce-5468-4d55-aa3d-9e61403ebf3b" providerId="ADAL" clId="{179C3679-B96F-41C4-B3D0-2BD00C0CE981}" dt="2019-08-20T08:10:02.037" v="2107" actId="1076"/>
          <ac:picMkLst>
            <pc:docMk/>
            <pc:sldMk cId="3366217784" sldId="272"/>
            <ac:picMk id="35" creationId="{B20BA99B-1374-412A-9369-05A64EA923E9}"/>
          </ac:picMkLst>
        </pc:picChg>
        <pc:picChg chg="add mod modCrop">
          <ac:chgData name="shi haoze" userId="f3d63fce-5468-4d55-aa3d-9e61403ebf3b" providerId="ADAL" clId="{179C3679-B96F-41C4-B3D0-2BD00C0CE981}" dt="2019-08-20T08:07:46.652" v="2083" actId="732"/>
          <ac:picMkLst>
            <pc:docMk/>
            <pc:sldMk cId="3366217784" sldId="272"/>
            <ac:picMk id="36" creationId="{4DACE8D0-E2E5-49CB-9D53-9DBAC4C26237}"/>
          </ac:picMkLst>
        </pc:picChg>
        <pc:picChg chg="add mod modCrop">
          <ac:chgData name="shi haoze" userId="f3d63fce-5468-4d55-aa3d-9e61403ebf3b" providerId="ADAL" clId="{179C3679-B96F-41C4-B3D0-2BD00C0CE981}" dt="2019-08-20T08:12:23.100" v="2131" actId="1076"/>
          <ac:picMkLst>
            <pc:docMk/>
            <pc:sldMk cId="3366217784" sldId="272"/>
            <ac:picMk id="40" creationId="{79A50DD1-DD78-4A5E-AF83-B0413A7F6435}"/>
          </ac:picMkLst>
        </pc:picChg>
        <pc:picChg chg="add del">
          <ac:chgData name="shi haoze" userId="f3d63fce-5468-4d55-aa3d-9e61403ebf3b" providerId="ADAL" clId="{179C3679-B96F-41C4-B3D0-2BD00C0CE981}" dt="2019-08-20T08:12:36.003" v="2133"/>
          <ac:picMkLst>
            <pc:docMk/>
            <pc:sldMk cId="3366217784" sldId="272"/>
            <ac:picMk id="41" creationId="{9130110D-F558-4922-BA40-C9C695A8F8E4}"/>
          </ac:picMkLst>
        </pc:picChg>
        <pc:picChg chg="add mod">
          <ac:chgData name="shi haoze" userId="f3d63fce-5468-4d55-aa3d-9e61403ebf3b" providerId="ADAL" clId="{179C3679-B96F-41C4-B3D0-2BD00C0CE981}" dt="2019-08-20T08:12:51.933" v="2135" actId="1076"/>
          <ac:picMkLst>
            <pc:docMk/>
            <pc:sldMk cId="3366217784" sldId="272"/>
            <ac:picMk id="44" creationId="{926ED929-1E17-4500-B317-306F8C8FDAA7}"/>
          </ac:picMkLst>
        </pc:picChg>
        <pc:picChg chg="add del mod">
          <ac:chgData name="shi haoze" userId="f3d63fce-5468-4d55-aa3d-9e61403ebf3b" providerId="ADAL" clId="{179C3679-B96F-41C4-B3D0-2BD00C0CE981}" dt="2019-08-20T08:12:55.015" v="2136" actId="478"/>
          <ac:picMkLst>
            <pc:docMk/>
            <pc:sldMk cId="3366217784" sldId="272"/>
            <ac:picMk id="45" creationId="{12BA4E5A-317D-476B-B079-DEE98416EE9A}"/>
          </ac:picMkLst>
        </pc:picChg>
        <pc:cxnChg chg="del mod">
          <ac:chgData name="shi haoze" userId="f3d63fce-5468-4d55-aa3d-9e61403ebf3b" providerId="ADAL" clId="{179C3679-B96F-41C4-B3D0-2BD00C0CE981}" dt="2019-08-20T08:09:48.727" v="2106" actId="478"/>
          <ac:cxnSpMkLst>
            <pc:docMk/>
            <pc:sldMk cId="3366217784" sldId="272"/>
            <ac:cxnSpMk id="7" creationId="{9B3AF92C-07D9-401B-9151-25B530B27B89}"/>
          </ac:cxnSpMkLst>
        </pc:cxnChg>
        <pc:cxnChg chg="del mod">
          <ac:chgData name="shi haoze" userId="f3d63fce-5468-4d55-aa3d-9e61403ebf3b" providerId="ADAL" clId="{179C3679-B96F-41C4-B3D0-2BD00C0CE981}" dt="2019-08-20T08:09:48.727" v="2106" actId="478"/>
          <ac:cxnSpMkLst>
            <pc:docMk/>
            <pc:sldMk cId="3366217784" sldId="272"/>
            <ac:cxnSpMk id="8" creationId="{40DE1C40-C3B4-4072-8790-3C6D5A1BC62E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11:31:26.357" v="5252" actId="1076"/>
        <pc:sldMkLst>
          <pc:docMk/>
          <pc:sldMk cId="199718708" sldId="273"/>
        </pc:sldMkLst>
        <pc:spChg chg="add del mod">
          <ac:chgData name="shi haoze" userId="f3d63fce-5468-4d55-aa3d-9e61403ebf3b" providerId="ADAL" clId="{179C3679-B96F-41C4-B3D0-2BD00C0CE981}" dt="2019-08-20T10:40:51.393" v="2556" actId="478"/>
          <ac:spMkLst>
            <pc:docMk/>
            <pc:sldMk cId="199718708" sldId="273"/>
            <ac:spMk id="2" creationId="{91487DBC-430F-41B1-82A0-D4A84D20D389}"/>
          </ac:spMkLst>
        </pc:spChg>
        <pc:spChg chg="del">
          <ac:chgData name="shi haoze" userId="f3d63fce-5468-4d55-aa3d-9e61403ebf3b" providerId="ADAL" clId="{179C3679-B96F-41C4-B3D0-2BD00C0CE981}" dt="2019-08-20T10:40:49.630" v="2555" actId="478"/>
          <ac:spMkLst>
            <pc:docMk/>
            <pc:sldMk cId="199718708" sldId="273"/>
            <ac:spMk id="4" creationId="{0F961400-850B-4282-9D6F-0828C78C0348}"/>
          </ac:spMkLst>
        </pc:spChg>
        <pc:spChg chg="del">
          <ac:chgData name="shi haoze" userId="f3d63fce-5468-4d55-aa3d-9e61403ebf3b" providerId="ADAL" clId="{179C3679-B96F-41C4-B3D0-2BD00C0CE981}" dt="2019-08-20T10:40:49.630" v="2555" actId="478"/>
          <ac:spMkLst>
            <pc:docMk/>
            <pc:sldMk cId="199718708" sldId="273"/>
            <ac:spMk id="5" creationId="{9982F5E9-8633-4791-93ED-497F95D0335B}"/>
          </ac:spMkLst>
        </pc:spChg>
        <pc:spChg chg="del">
          <ac:chgData name="shi haoze" userId="f3d63fce-5468-4d55-aa3d-9e61403ebf3b" providerId="ADAL" clId="{179C3679-B96F-41C4-B3D0-2BD00C0CE981}" dt="2019-08-20T10:40:49.630" v="2555" actId="478"/>
          <ac:spMkLst>
            <pc:docMk/>
            <pc:sldMk cId="199718708" sldId="273"/>
            <ac:spMk id="6" creationId="{F8C95DC8-975B-4E47-B898-168E34FCECD2}"/>
          </ac:spMkLst>
        </pc:spChg>
        <pc:spChg chg="mod">
          <ac:chgData name="shi haoze" userId="f3d63fce-5468-4d55-aa3d-9e61403ebf3b" providerId="ADAL" clId="{179C3679-B96F-41C4-B3D0-2BD00C0CE981}" dt="2019-08-20T10:58:17.441" v="2693" actId="1076"/>
          <ac:spMkLst>
            <pc:docMk/>
            <pc:sldMk cId="199718708" sldId="273"/>
            <ac:spMk id="21" creationId="{73CFF58A-3646-4C1C-B70E-7A70F5BE68B0}"/>
          </ac:spMkLst>
        </pc:spChg>
        <pc:spChg chg="del">
          <ac:chgData name="shi haoze" userId="f3d63fce-5468-4d55-aa3d-9e61403ebf3b" providerId="ADAL" clId="{179C3679-B96F-41C4-B3D0-2BD00C0CE981}" dt="2019-08-20T08:37:03.116" v="2264" actId="478"/>
          <ac:spMkLst>
            <pc:docMk/>
            <pc:sldMk cId="199718708" sldId="273"/>
            <ac:spMk id="26" creationId="{74D6D661-0986-4220-98D4-AFA846BDFFB7}"/>
          </ac:spMkLst>
        </pc:spChg>
        <pc:spChg chg="del mod">
          <ac:chgData name="shi haoze" userId="f3d63fce-5468-4d55-aa3d-9e61403ebf3b" providerId="ADAL" clId="{179C3679-B96F-41C4-B3D0-2BD00C0CE981}" dt="2019-08-20T10:40:44.999" v="2549" actId="478"/>
          <ac:spMkLst>
            <pc:docMk/>
            <pc:sldMk cId="199718708" sldId="273"/>
            <ac:spMk id="27" creationId="{108562BB-CA26-486F-AF9B-A71C9D3F82A7}"/>
          </ac:spMkLst>
        </pc:spChg>
        <pc:spChg chg="del">
          <ac:chgData name="shi haoze" userId="f3d63fce-5468-4d55-aa3d-9e61403ebf3b" providerId="ADAL" clId="{179C3679-B96F-41C4-B3D0-2BD00C0CE981}" dt="2019-08-20T10:40:46.532" v="2551" actId="478"/>
          <ac:spMkLst>
            <pc:docMk/>
            <pc:sldMk cId="199718708" sldId="273"/>
            <ac:spMk id="29" creationId="{5644127D-6650-4502-90CB-BE9530D80B58}"/>
          </ac:spMkLst>
        </pc:spChg>
        <pc:spChg chg="del">
          <ac:chgData name="shi haoze" userId="f3d63fce-5468-4d55-aa3d-9e61403ebf3b" providerId="ADAL" clId="{179C3679-B96F-41C4-B3D0-2BD00C0CE981}" dt="2019-08-20T10:40:48.575" v="2554" actId="478"/>
          <ac:spMkLst>
            <pc:docMk/>
            <pc:sldMk cId="199718708" sldId="273"/>
            <ac:spMk id="30" creationId="{872A9D78-C1A4-4EA6-B904-3C5AC20D6201}"/>
          </ac:spMkLst>
        </pc:spChg>
        <pc:spChg chg="del">
          <ac:chgData name="shi haoze" userId="f3d63fce-5468-4d55-aa3d-9e61403ebf3b" providerId="ADAL" clId="{179C3679-B96F-41C4-B3D0-2BD00C0CE981}" dt="2019-08-20T10:40:46.532" v="2551" actId="478"/>
          <ac:spMkLst>
            <pc:docMk/>
            <pc:sldMk cId="199718708" sldId="273"/>
            <ac:spMk id="31" creationId="{A54F0AAE-9F0C-4780-86AB-A072E04F5CA0}"/>
          </ac:spMkLst>
        </pc:spChg>
        <pc:spChg chg="del">
          <ac:chgData name="shi haoze" userId="f3d63fce-5468-4d55-aa3d-9e61403ebf3b" providerId="ADAL" clId="{179C3679-B96F-41C4-B3D0-2BD00C0CE981}" dt="2019-08-20T10:40:47.822" v="2553" actId="478"/>
          <ac:spMkLst>
            <pc:docMk/>
            <pc:sldMk cId="199718708" sldId="273"/>
            <ac:spMk id="32" creationId="{2B020D5B-3621-4AC3-9AB9-604227BA8D38}"/>
          </ac:spMkLst>
        </pc:spChg>
        <pc:spChg chg="del">
          <ac:chgData name="shi haoze" userId="f3d63fce-5468-4d55-aa3d-9e61403ebf3b" providerId="ADAL" clId="{179C3679-B96F-41C4-B3D0-2BD00C0CE981}" dt="2019-08-20T10:40:47.277" v="2552" actId="478"/>
          <ac:spMkLst>
            <pc:docMk/>
            <pc:sldMk cId="199718708" sldId="273"/>
            <ac:spMk id="33" creationId="{E0E532E0-2B2B-4756-87EA-A60C6E9789E6}"/>
          </ac:spMkLst>
        </pc:spChg>
        <pc:spChg chg="del">
          <ac:chgData name="shi haoze" userId="f3d63fce-5468-4d55-aa3d-9e61403ebf3b" providerId="ADAL" clId="{179C3679-B96F-41C4-B3D0-2BD00C0CE981}" dt="2019-08-20T10:40:47.822" v="2553" actId="478"/>
          <ac:spMkLst>
            <pc:docMk/>
            <pc:sldMk cId="199718708" sldId="273"/>
            <ac:spMk id="34" creationId="{E0F81D75-E331-4532-8BE2-4BF0484D6CEF}"/>
          </ac:spMkLst>
        </pc:spChg>
        <pc:spChg chg="del mod">
          <ac:chgData name="shi haoze" userId="f3d63fce-5468-4d55-aa3d-9e61403ebf3b" providerId="ADAL" clId="{179C3679-B96F-41C4-B3D0-2BD00C0CE981}" dt="2019-08-20T10:40:45.715" v="2550" actId="478"/>
          <ac:spMkLst>
            <pc:docMk/>
            <pc:sldMk cId="199718708" sldId="273"/>
            <ac:spMk id="37" creationId="{6DD31952-3A84-4E92-9FF1-0E5A3AAAE202}"/>
          </ac:spMkLst>
        </pc:spChg>
        <pc:spChg chg="del">
          <ac:chgData name="shi haoze" userId="f3d63fce-5468-4d55-aa3d-9e61403ebf3b" providerId="ADAL" clId="{179C3679-B96F-41C4-B3D0-2BD00C0CE981}" dt="2019-08-20T10:40:46.532" v="2551" actId="478"/>
          <ac:spMkLst>
            <pc:docMk/>
            <pc:sldMk cId="199718708" sldId="273"/>
            <ac:spMk id="38" creationId="{571A7D4F-8457-4348-A782-540C53E5B634}"/>
          </ac:spMkLst>
        </pc:spChg>
        <pc:spChg chg="add del mod">
          <ac:chgData name="shi haoze" userId="f3d63fce-5468-4d55-aa3d-9e61403ebf3b" providerId="ADAL" clId="{179C3679-B96F-41C4-B3D0-2BD00C0CE981}" dt="2019-08-20T10:57:50.855" v="2685"/>
          <ac:spMkLst>
            <pc:docMk/>
            <pc:sldMk cId="199718708" sldId="273"/>
            <ac:spMk id="55" creationId="{198C0763-76FC-4304-9C23-B25F48D18443}"/>
          </ac:spMkLst>
        </pc:spChg>
        <pc:spChg chg="add del mod">
          <ac:chgData name="shi haoze" userId="f3d63fce-5468-4d55-aa3d-9e61403ebf3b" providerId="ADAL" clId="{179C3679-B96F-41C4-B3D0-2BD00C0CE981}" dt="2019-08-20T10:57:54.597" v="2688"/>
          <ac:spMkLst>
            <pc:docMk/>
            <pc:sldMk cId="199718708" sldId="273"/>
            <ac:spMk id="56" creationId="{9E012FCC-FCC0-45EC-BE17-5F6BC92C8587}"/>
          </ac:spMkLst>
        </pc:spChg>
        <pc:spChg chg="add mod">
          <ac:chgData name="shi haoze" userId="f3d63fce-5468-4d55-aa3d-9e61403ebf3b" providerId="ADAL" clId="{179C3679-B96F-41C4-B3D0-2BD00C0CE981}" dt="2019-08-20T10:58:37.609" v="2695" actId="1076"/>
          <ac:spMkLst>
            <pc:docMk/>
            <pc:sldMk cId="199718708" sldId="273"/>
            <ac:spMk id="57" creationId="{90BFB1E3-9B7D-4B13-AEB6-D51D05C671D1}"/>
          </ac:spMkLst>
        </pc:spChg>
        <pc:spChg chg="add del mod">
          <ac:chgData name="shi haoze" userId="f3d63fce-5468-4d55-aa3d-9e61403ebf3b" providerId="ADAL" clId="{179C3679-B96F-41C4-B3D0-2BD00C0CE981}" dt="2019-08-20T10:58:03.261" v="2690" actId="478"/>
          <ac:spMkLst>
            <pc:docMk/>
            <pc:sldMk cId="199718708" sldId="273"/>
            <ac:spMk id="58" creationId="{3E6DDFF0-9FD2-40F7-9C17-1C9C1F9DF459}"/>
          </ac:spMkLst>
        </pc:spChg>
        <pc:spChg chg="add del mod">
          <ac:chgData name="shi haoze" userId="f3d63fce-5468-4d55-aa3d-9e61403ebf3b" providerId="ADAL" clId="{179C3679-B96F-41C4-B3D0-2BD00C0CE981}" dt="2019-08-20T10:57:21.690" v="2664"/>
          <ac:spMkLst>
            <pc:docMk/>
            <pc:sldMk cId="199718708" sldId="273"/>
            <ac:spMk id="59" creationId="{6A7CEAA1-E120-442A-930C-E963CFD60417}"/>
          </ac:spMkLst>
        </pc:spChg>
        <pc:spChg chg="add del">
          <ac:chgData name="shi haoze" userId="f3d63fce-5468-4d55-aa3d-9e61403ebf3b" providerId="ADAL" clId="{179C3679-B96F-41C4-B3D0-2BD00C0CE981}" dt="2019-08-20T11:14:42.404" v="2740"/>
          <ac:spMkLst>
            <pc:docMk/>
            <pc:sldMk cId="199718708" sldId="273"/>
            <ac:spMk id="78" creationId="{A9FBFBB5-5441-45BF-8788-0ACB88606BB4}"/>
          </ac:spMkLst>
        </pc:spChg>
        <pc:spChg chg="mod">
          <ac:chgData name="shi haoze" userId="f3d63fce-5468-4d55-aa3d-9e61403ebf3b" providerId="ADAL" clId="{179C3679-B96F-41C4-B3D0-2BD00C0CE981}" dt="2019-08-20T11:22:27.884" v="2790" actId="207"/>
          <ac:spMkLst>
            <pc:docMk/>
            <pc:sldMk cId="199718708" sldId="273"/>
            <ac:spMk id="83" creationId="{C2723BA4-50A6-44F0-9786-873FA5E47922}"/>
          </ac:spMkLst>
        </pc:spChg>
        <pc:spChg chg="mod">
          <ac:chgData name="shi haoze" userId="f3d63fce-5468-4d55-aa3d-9e61403ebf3b" providerId="ADAL" clId="{179C3679-B96F-41C4-B3D0-2BD00C0CE981}" dt="2019-08-20T11:22:33.401" v="2791" actId="207"/>
          <ac:spMkLst>
            <pc:docMk/>
            <pc:sldMk cId="199718708" sldId="273"/>
            <ac:spMk id="84" creationId="{1712379A-4B79-4164-BFFD-E4F9171DA991}"/>
          </ac:spMkLst>
        </pc:spChg>
        <pc:grpChg chg="del">
          <ac:chgData name="shi haoze" userId="f3d63fce-5468-4d55-aa3d-9e61403ebf3b" providerId="ADAL" clId="{179C3679-B96F-41C4-B3D0-2BD00C0CE981}" dt="2019-08-20T08:50:09.267" v="2288" actId="478"/>
          <ac:grpSpMkLst>
            <pc:docMk/>
            <pc:sldMk cId="199718708" sldId="273"/>
            <ac:grpSpMk id="24" creationId="{0492B385-3913-45B8-AE2F-6829B37A4B42}"/>
          </ac:grpSpMkLst>
        </pc:grpChg>
        <pc:grpChg chg="del">
          <ac:chgData name="shi haoze" userId="f3d63fce-5468-4d55-aa3d-9e61403ebf3b" providerId="ADAL" clId="{179C3679-B96F-41C4-B3D0-2BD00C0CE981}" dt="2019-08-20T10:40:43.755" v="2547" actId="478"/>
          <ac:grpSpMkLst>
            <pc:docMk/>
            <pc:sldMk cId="199718708" sldId="273"/>
            <ac:grpSpMk id="25" creationId="{3F79BF33-C849-4432-BB1B-EA9322265BB4}"/>
          </ac:grpSpMkLst>
        </pc:grpChg>
        <pc:grpChg chg="add del mod">
          <ac:chgData name="shi haoze" userId="f3d63fce-5468-4d55-aa3d-9e61403ebf3b" providerId="ADAL" clId="{179C3679-B96F-41C4-B3D0-2BD00C0CE981}" dt="2019-08-20T11:10:24.512" v="2704" actId="478"/>
          <ac:grpSpMkLst>
            <pc:docMk/>
            <pc:sldMk cId="199718708" sldId="273"/>
            <ac:grpSpMk id="46" creationId="{651CCDF1-620D-419B-9F2E-7368DC06323C}"/>
          </ac:grpSpMkLst>
        </pc:grpChg>
        <pc:grpChg chg="add del mod">
          <ac:chgData name="shi haoze" userId="f3d63fce-5468-4d55-aa3d-9e61403ebf3b" providerId="ADAL" clId="{179C3679-B96F-41C4-B3D0-2BD00C0CE981}" dt="2019-08-20T11:12:07.990" v="2716"/>
          <ac:grpSpMkLst>
            <pc:docMk/>
            <pc:sldMk cId="199718708" sldId="273"/>
            <ac:grpSpMk id="60" creationId="{13464945-6A5F-4334-95FC-E26BA348D47C}"/>
          </ac:grpSpMkLst>
        </pc:grpChg>
        <pc:grpChg chg="add mod">
          <ac:chgData name="shi haoze" userId="f3d63fce-5468-4d55-aa3d-9e61403ebf3b" providerId="ADAL" clId="{179C3679-B96F-41C4-B3D0-2BD00C0CE981}" dt="2019-08-21T11:31:26.357" v="5252" actId="1076"/>
          <ac:grpSpMkLst>
            <pc:docMk/>
            <pc:sldMk cId="199718708" sldId="273"/>
            <ac:grpSpMk id="63" creationId="{C2E1E799-A63E-4BE1-86D0-C2629ACDE55B}"/>
          </ac:grpSpMkLst>
        </pc:grpChg>
        <pc:grpChg chg="add">
          <ac:chgData name="shi haoze" userId="f3d63fce-5468-4d55-aa3d-9e61403ebf3b" providerId="ADAL" clId="{179C3679-B96F-41C4-B3D0-2BD00C0CE981}" dt="2019-08-20T11:22:18.940" v="2789"/>
          <ac:grpSpMkLst>
            <pc:docMk/>
            <pc:sldMk cId="199718708" sldId="273"/>
            <ac:grpSpMk id="79" creationId="{77EF370F-9939-44BB-B8CD-CF3D972414DF}"/>
          </ac:grpSpMkLst>
        </pc:grpChg>
        <pc:picChg chg="add del mod">
          <ac:chgData name="shi haoze" userId="f3d63fce-5468-4d55-aa3d-9e61403ebf3b" providerId="ADAL" clId="{179C3679-B96F-41C4-B3D0-2BD00C0CE981}" dt="2019-08-20T10:40:40.505" v="2546" actId="478"/>
          <ac:picMkLst>
            <pc:docMk/>
            <pc:sldMk cId="199718708" sldId="273"/>
            <ac:picMk id="9" creationId="{2E2F487A-F274-4B40-965D-30C26DFACBFE}"/>
          </ac:picMkLst>
        </pc:picChg>
        <pc:picChg chg="add del mod">
          <ac:chgData name="shi haoze" userId="f3d63fce-5468-4d55-aa3d-9e61403ebf3b" providerId="ADAL" clId="{179C3679-B96F-41C4-B3D0-2BD00C0CE981}" dt="2019-08-20T10:47:18.387" v="2579" actId="478"/>
          <ac:picMkLst>
            <pc:docMk/>
            <pc:sldMk cId="199718708" sldId="273"/>
            <ac:picMk id="12" creationId="{CB747BCE-069B-4B0B-B1EE-7006F0656943}"/>
          </ac:picMkLst>
        </pc:picChg>
        <pc:picChg chg="add del mod">
          <ac:chgData name="shi haoze" userId="f3d63fce-5468-4d55-aa3d-9e61403ebf3b" providerId="ADAL" clId="{179C3679-B96F-41C4-B3D0-2BD00C0CE981}" dt="2019-08-20T10:42:45.436" v="2566" actId="478"/>
          <ac:picMkLst>
            <pc:docMk/>
            <pc:sldMk cId="199718708" sldId="273"/>
            <ac:picMk id="14" creationId="{0CF68B50-4BC5-46DC-98DF-75EC76F57A98}"/>
          </ac:picMkLst>
        </pc:picChg>
        <pc:picChg chg="add del mod">
          <ac:chgData name="shi haoze" userId="f3d63fce-5468-4d55-aa3d-9e61403ebf3b" providerId="ADAL" clId="{179C3679-B96F-41C4-B3D0-2BD00C0CE981}" dt="2019-08-20T10:42:44.756" v="2565" actId="478"/>
          <ac:picMkLst>
            <pc:docMk/>
            <pc:sldMk cId="199718708" sldId="273"/>
            <ac:picMk id="16" creationId="{0DF075BF-D252-46AC-B4BE-F122CD508401}"/>
          </ac:picMkLst>
        </pc:picChg>
        <pc:picChg chg="add del mod">
          <ac:chgData name="shi haoze" userId="f3d63fce-5468-4d55-aa3d-9e61403ebf3b" providerId="ADAL" clId="{179C3679-B96F-41C4-B3D0-2BD00C0CE981}" dt="2019-08-20T10:42:44.170" v="2564" actId="478"/>
          <ac:picMkLst>
            <pc:docMk/>
            <pc:sldMk cId="199718708" sldId="273"/>
            <ac:picMk id="19" creationId="{5C339437-EE5E-42C3-99D1-24250C900FA2}"/>
          </ac:picMkLst>
        </pc:picChg>
        <pc:picChg chg="del">
          <ac:chgData name="shi haoze" userId="f3d63fce-5468-4d55-aa3d-9e61403ebf3b" providerId="ADAL" clId="{179C3679-B96F-41C4-B3D0-2BD00C0CE981}" dt="2019-08-20T08:50:57.730" v="2289" actId="478"/>
          <ac:picMkLst>
            <pc:docMk/>
            <pc:sldMk cId="199718708" sldId="273"/>
            <ac:picMk id="20" creationId="{DEB298B5-7FE4-492C-B0ED-8F1F8CC92CC3}"/>
          </ac:picMkLst>
        </pc:picChg>
        <pc:picChg chg="add del mod">
          <ac:chgData name="shi haoze" userId="f3d63fce-5468-4d55-aa3d-9e61403ebf3b" providerId="ADAL" clId="{179C3679-B96F-41C4-B3D0-2BD00C0CE981}" dt="2019-08-20T10:47:19.695" v="2580" actId="478"/>
          <ac:picMkLst>
            <pc:docMk/>
            <pc:sldMk cId="199718708" sldId="273"/>
            <ac:picMk id="35" creationId="{70DACD57-881B-4CD8-B535-C04E236B6860}"/>
          </ac:picMkLst>
        </pc:picChg>
        <pc:picChg chg="add del mod modCrop">
          <ac:chgData name="shi haoze" userId="f3d63fce-5468-4d55-aa3d-9e61403ebf3b" providerId="ADAL" clId="{179C3679-B96F-41C4-B3D0-2BD00C0CE981}" dt="2019-08-20T10:47:17.521" v="2578" actId="478"/>
          <ac:picMkLst>
            <pc:docMk/>
            <pc:sldMk cId="199718708" sldId="273"/>
            <ac:picMk id="39" creationId="{A9D60CD8-0BE8-4BA3-9F7D-4975DCD83731}"/>
          </ac:picMkLst>
        </pc:picChg>
        <pc:picChg chg="add del mod modCrop">
          <ac:chgData name="shi haoze" userId="f3d63fce-5468-4d55-aa3d-9e61403ebf3b" providerId="ADAL" clId="{179C3679-B96F-41C4-B3D0-2BD00C0CE981}" dt="2019-08-20T11:15:20.440" v="2746" actId="478"/>
          <ac:picMkLst>
            <pc:docMk/>
            <pc:sldMk cId="199718708" sldId="273"/>
            <ac:picMk id="41" creationId="{505E67F1-40F1-47B0-B023-D90D23113C9B}"/>
          </ac:picMkLst>
        </pc:picChg>
        <pc:picChg chg="add del mod modCrop">
          <ac:chgData name="shi haoze" userId="f3d63fce-5468-4d55-aa3d-9e61403ebf3b" providerId="ADAL" clId="{179C3679-B96F-41C4-B3D0-2BD00C0CE981}" dt="2019-08-20T11:14:29.881" v="2734" actId="478"/>
          <ac:picMkLst>
            <pc:docMk/>
            <pc:sldMk cId="199718708" sldId="273"/>
            <ac:picMk id="43" creationId="{D008CB2E-5612-4F41-82EE-F779B52EF7F0}"/>
          </ac:picMkLst>
        </pc:picChg>
        <pc:picChg chg="add del mod modCrop">
          <ac:chgData name="shi haoze" userId="f3d63fce-5468-4d55-aa3d-9e61403ebf3b" providerId="ADAL" clId="{179C3679-B96F-41C4-B3D0-2BD00C0CE981}" dt="2019-08-20T11:14:28.977" v="2733" actId="478"/>
          <ac:picMkLst>
            <pc:docMk/>
            <pc:sldMk cId="199718708" sldId="273"/>
            <ac:picMk id="45" creationId="{87C348A7-6D6F-4899-9613-79CBDE343A00}"/>
          </ac:picMkLst>
        </pc:picChg>
        <pc:picChg chg="mod">
          <ac:chgData name="shi haoze" userId="f3d63fce-5468-4d55-aa3d-9e61403ebf3b" providerId="ADAL" clId="{179C3679-B96F-41C4-B3D0-2BD00C0CE981}" dt="2019-08-20T10:50:01.324" v="2621" actId="1076"/>
          <ac:picMkLst>
            <pc:docMk/>
            <pc:sldMk cId="199718708" sldId="273"/>
            <ac:picMk id="47" creationId="{D26C37DC-2934-4E6C-B919-330C125B6D2E}"/>
          </ac:picMkLst>
        </pc:picChg>
        <pc:picChg chg="mod">
          <ac:chgData name="shi haoze" userId="f3d63fce-5468-4d55-aa3d-9e61403ebf3b" providerId="ADAL" clId="{179C3679-B96F-41C4-B3D0-2BD00C0CE981}" dt="2019-08-20T10:50:04.182" v="2623" actId="1076"/>
          <ac:picMkLst>
            <pc:docMk/>
            <pc:sldMk cId="199718708" sldId="273"/>
            <ac:picMk id="48" creationId="{8B37FEF0-762E-484A-BB44-97B6D1B89A06}"/>
          </ac:picMkLst>
        </pc:picChg>
        <pc:picChg chg="add mod modCrop">
          <ac:chgData name="shi haoze" userId="f3d63fce-5468-4d55-aa3d-9e61403ebf3b" providerId="ADAL" clId="{179C3679-B96F-41C4-B3D0-2BD00C0CE981}" dt="2019-08-20T10:53:50.049" v="2651" actId="1076"/>
          <ac:picMkLst>
            <pc:docMk/>
            <pc:sldMk cId="199718708" sldId="273"/>
            <ac:picMk id="50" creationId="{979F2EB6-FDFC-443A-B4B9-236D1B0FC18B}"/>
          </ac:picMkLst>
        </pc:picChg>
        <pc:picChg chg="add del mod modCrop">
          <ac:chgData name="shi haoze" userId="f3d63fce-5468-4d55-aa3d-9e61403ebf3b" providerId="ADAL" clId="{179C3679-B96F-41C4-B3D0-2BD00C0CE981}" dt="2019-08-20T10:53:48.249" v="2650" actId="1076"/>
          <ac:picMkLst>
            <pc:docMk/>
            <pc:sldMk cId="199718708" sldId="273"/>
            <ac:picMk id="52" creationId="{81D86B17-E18B-42F2-842F-3761EEECB658}"/>
          </ac:picMkLst>
        </pc:picChg>
        <pc:picChg chg="add mod modCrop">
          <ac:chgData name="shi haoze" userId="f3d63fce-5468-4d55-aa3d-9e61403ebf3b" providerId="ADAL" clId="{179C3679-B96F-41C4-B3D0-2BD00C0CE981}" dt="2019-08-20T11:16:30.305" v="2758" actId="1076"/>
          <ac:picMkLst>
            <pc:docMk/>
            <pc:sldMk cId="199718708" sldId="273"/>
            <ac:picMk id="54" creationId="{DF19F7A9-1767-4812-9440-EA42D16784B8}"/>
          </ac:picMkLst>
        </pc:picChg>
        <pc:picChg chg="add del mod">
          <ac:chgData name="shi haoze" userId="f3d63fce-5468-4d55-aa3d-9e61403ebf3b" providerId="ADAL" clId="{179C3679-B96F-41C4-B3D0-2BD00C0CE981}" dt="2019-08-20T11:14:03.855" v="2725"/>
          <ac:picMkLst>
            <pc:docMk/>
            <pc:sldMk cId="199718708" sldId="273"/>
            <ac:picMk id="67" creationId="{32D3F934-AC6B-4A77-97B0-7181EE22A307}"/>
          </ac:picMkLst>
        </pc:picChg>
        <pc:picChg chg="add del mod">
          <ac:chgData name="shi haoze" userId="f3d63fce-5468-4d55-aa3d-9e61403ebf3b" providerId="ADAL" clId="{179C3679-B96F-41C4-B3D0-2BD00C0CE981}" dt="2019-08-20T11:14:03.855" v="2725"/>
          <ac:picMkLst>
            <pc:docMk/>
            <pc:sldMk cId="199718708" sldId="273"/>
            <ac:picMk id="69" creationId="{B27BC020-AA56-4628-86C5-366993488ABE}"/>
          </ac:picMkLst>
        </pc:picChg>
        <pc:picChg chg="add del mod">
          <ac:chgData name="shi haoze" userId="f3d63fce-5468-4d55-aa3d-9e61403ebf3b" providerId="ADAL" clId="{179C3679-B96F-41C4-B3D0-2BD00C0CE981}" dt="2019-08-20T11:14:03.855" v="2725"/>
          <ac:picMkLst>
            <pc:docMk/>
            <pc:sldMk cId="199718708" sldId="273"/>
            <ac:picMk id="71" creationId="{93F6E8A0-7003-4200-BAB4-4A132AB3A992}"/>
          </ac:picMkLst>
        </pc:picChg>
        <pc:picChg chg="add mod">
          <ac:chgData name="shi haoze" userId="f3d63fce-5468-4d55-aa3d-9e61403ebf3b" providerId="ADAL" clId="{179C3679-B96F-41C4-B3D0-2BD00C0CE981}" dt="2019-08-20T11:16:03.177" v="2754" actId="1076"/>
          <ac:picMkLst>
            <pc:docMk/>
            <pc:sldMk cId="199718708" sldId="273"/>
            <ac:picMk id="73" creationId="{5CE9D709-990F-4135-BE09-F3875A6304AB}"/>
          </ac:picMkLst>
        </pc:picChg>
        <pc:picChg chg="add mod">
          <ac:chgData name="shi haoze" userId="f3d63fce-5468-4d55-aa3d-9e61403ebf3b" providerId="ADAL" clId="{179C3679-B96F-41C4-B3D0-2BD00C0CE981}" dt="2019-08-20T11:16:05.306" v="2755" actId="1076"/>
          <ac:picMkLst>
            <pc:docMk/>
            <pc:sldMk cId="199718708" sldId="273"/>
            <ac:picMk id="75" creationId="{F9D3A9B8-6B91-481F-BD93-C5625E4187DD}"/>
          </ac:picMkLst>
        </pc:picChg>
        <pc:picChg chg="add mod modCrop">
          <ac:chgData name="shi haoze" userId="f3d63fce-5468-4d55-aa3d-9e61403ebf3b" providerId="ADAL" clId="{179C3679-B96F-41C4-B3D0-2BD00C0CE981}" dt="2019-08-20T11:16:07.705" v="2756" actId="1076"/>
          <ac:picMkLst>
            <pc:docMk/>
            <pc:sldMk cId="199718708" sldId="273"/>
            <ac:picMk id="77" creationId="{8008ABF2-EEB8-4189-B474-FE452811B3E6}"/>
          </ac:picMkLst>
        </pc:picChg>
        <pc:cxnChg chg="del mod">
          <ac:chgData name="shi haoze" userId="f3d63fce-5468-4d55-aa3d-9e61403ebf3b" providerId="ADAL" clId="{179C3679-B96F-41C4-B3D0-2BD00C0CE981}" dt="2019-08-20T10:40:49.630" v="2555" actId="478"/>
          <ac:cxnSpMkLst>
            <pc:docMk/>
            <pc:sldMk cId="199718708" sldId="273"/>
            <ac:cxnSpMk id="7" creationId="{9B3AF92C-07D9-401B-9151-25B530B27B89}"/>
          </ac:cxnSpMkLst>
        </pc:cxnChg>
        <pc:cxnChg chg="del mod">
          <ac:chgData name="shi haoze" userId="f3d63fce-5468-4d55-aa3d-9e61403ebf3b" providerId="ADAL" clId="{179C3679-B96F-41C4-B3D0-2BD00C0CE981}" dt="2019-08-20T10:40:49.630" v="2555" actId="478"/>
          <ac:cxnSpMkLst>
            <pc:docMk/>
            <pc:sldMk cId="199718708" sldId="273"/>
            <ac:cxnSpMk id="8" creationId="{40DE1C40-C3B4-4072-8790-3C6D5A1BC62E}"/>
          </ac:cxnSpMkLst>
        </pc:cxnChg>
        <pc:cxnChg chg="mod">
          <ac:chgData name="shi haoze" userId="f3d63fce-5468-4d55-aa3d-9e61403ebf3b" providerId="ADAL" clId="{179C3679-B96F-41C4-B3D0-2BD00C0CE981}" dt="2019-08-20T11:23:07.697" v="2797" actId="208"/>
          <ac:cxnSpMkLst>
            <pc:docMk/>
            <pc:sldMk cId="199718708" sldId="273"/>
            <ac:cxnSpMk id="88" creationId="{6D810ECB-FD67-43E1-B8D5-A8CC18C3E2BE}"/>
          </ac:cxnSpMkLst>
        </pc:cxnChg>
        <pc:cxnChg chg="mod">
          <ac:chgData name="shi haoze" userId="f3d63fce-5468-4d55-aa3d-9e61403ebf3b" providerId="ADAL" clId="{179C3679-B96F-41C4-B3D0-2BD00C0CE981}" dt="2019-08-20T11:23:07.697" v="2797" actId="208"/>
          <ac:cxnSpMkLst>
            <pc:docMk/>
            <pc:sldMk cId="199718708" sldId="273"/>
            <ac:cxnSpMk id="89" creationId="{DBD9A813-D49E-4DA8-A475-138E55E3602A}"/>
          </ac:cxnSpMkLst>
        </pc:cxnChg>
        <pc:cxnChg chg="mod">
          <ac:chgData name="shi haoze" userId="f3d63fce-5468-4d55-aa3d-9e61403ebf3b" providerId="ADAL" clId="{179C3679-B96F-41C4-B3D0-2BD00C0CE981}" dt="2019-08-20T11:23:07.697" v="2797" actId="208"/>
          <ac:cxnSpMkLst>
            <pc:docMk/>
            <pc:sldMk cId="199718708" sldId="273"/>
            <ac:cxnSpMk id="90" creationId="{7A7C3DFF-E6FD-4241-97F9-266A657F0792}"/>
          </ac:cxnSpMkLst>
        </pc:cxnChg>
      </pc:sldChg>
      <pc:sldChg chg="addSp delSp modSp add">
        <pc:chgData name="shi haoze" userId="f3d63fce-5468-4d55-aa3d-9e61403ebf3b" providerId="ADAL" clId="{179C3679-B96F-41C4-B3D0-2BD00C0CE981}" dt="2019-08-20T11:18:34.458" v="2772" actId="1076"/>
        <pc:sldMkLst>
          <pc:docMk/>
          <pc:sldMk cId="229392832" sldId="274"/>
        </pc:sldMkLst>
        <pc:spChg chg="add del mod">
          <ac:chgData name="shi haoze" userId="f3d63fce-5468-4d55-aa3d-9e61403ebf3b" providerId="ADAL" clId="{179C3679-B96F-41C4-B3D0-2BD00C0CE981}" dt="2019-08-20T10:29:53.612" v="2397"/>
          <ac:spMkLst>
            <pc:docMk/>
            <pc:sldMk cId="229392832" sldId="274"/>
            <ac:spMk id="19" creationId="{FF79A8F2-0E9C-40FF-BDAD-D44C23A85A0E}"/>
          </ac:spMkLst>
        </pc:spChg>
        <pc:spChg chg="add mod">
          <ac:chgData name="shi haoze" userId="f3d63fce-5468-4d55-aa3d-9e61403ebf3b" providerId="ADAL" clId="{179C3679-B96F-41C4-B3D0-2BD00C0CE981}" dt="2019-08-20T11:18:34.458" v="2772" actId="1076"/>
          <ac:spMkLst>
            <pc:docMk/>
            <pc:sldMk cId="229392832" sldId="274"/>
            <ac:spMk id="20" creationId="{ECB7376B-AD5F-4C38-B822-0DB46C3DF607}"/>
          </ac:spMkLst>
        </pc:spChg>
        <pc:spChg chg="del">
          <ac:chgData name="shi haoze" userId="f3d63fce-5468-4d55-aa3d-9e61403ebf3b" providerId="ADAL" clId="{179C3679-B96F-41C4-B3D0-2BD00C0CE981}" dt="2019-08-20T10:37:46.015" v="2464" actId="478"/>
          <ac:spMkLst>
            <pc:docMk/>
            <pc:sldMk cId="229392832" sldId="274"/>
            <ac:spMk id="21" creationId="{73CFF58A-3646-4C1C-B70E-7A70F5BE68B0}"/>
          </ac:spMkLst>
        </pc:spChg>
        <pc:spChg chg="add mod">
          <ac:chgData name="shi haoze" userId="f3d63fce-5468-4d55-aa3d-9e61403ebf3b" providerId="ADAL" clId="{179C3679-B96F-41C4-B3D0-2BD00C0CE981}" dt="2019-08-20T10:38:43.440" v="2467" actId="207"/>
          <ac:spMkLst>
            <pc:docMk/>
            <pc:sldMk cId="229392832" sldId="274"/>
            <ac:spMk id="22" creationId="{7486E4C4-D164-40B4-8DB7-4809CFB156F5}"/>
          </ac:spMkLst>
        </pc:spChg>
        <pc:spChg chg="add mod">
          <ac:chgData name="shi haoze" userId="f3d63fce-5468-4d55-aa3d-9e61403ebf3b" providerId="ADAL" clId="{179C3679-B96F-41C4-B3D0-2BD00C0CE981}" dt="2019-08-20T10:39:03.728" v="2469" actId="1076"/>
          <ac:spMkLst>
            <pc:docMk/>
            <pc:sldMk cId="229392832" sldId="274"/>
            <ac:spMk id="23" creationId="{E6ED4DBB-3541-41FF-A2BA-363DC5EDA0D5}"/>
          </ac:spMkLst>
        </pc:spChg>
        <pc:spChg chg="add mod">
          <ac:chgData name="shi haoze" userId="f3d63fce-5468-4d55-aa3d-9e61403ebf3b" providerId="ADAL" clId="{179C3679-B96F-41C4-B3D0-2BD00C0CE981}" dt="2019-08-20T10:39:07.313" v="2470" actId="1076"/>
          <ac:spMkLst>
            <pc:docMk/>
            <pc:sldMk cId="229392832" sldId="274"/>
            <ac:spMk id="24" creationId="{2948A8B5-83A2-4BA1-A688-63877004BF40}"/>
          </ac:spMkLst>
        </pc:spChg>
        <pc:spChg chg="add mod">
          <ac:chgData name="shi haoze" userId="f3d63fce-5468-4d55-aa3d-9e61403ebf3b" providerId="ADAL" clId="{179C3679-B96F-41C4-B3D0-2BD00C0CE981}" dt="2019-08-20T10:36:03.274" v="2449"/>
          <ac:spMkLst>
            <pc:docMk/>
            <pc:sldMk cId="229392832" sldId="274"/>
            <ac:spMk id="26" creationId="{F6C457E2-0EA6-4B95-837A-95D90B3500ED}"/>
          </ac:spMkLst>
        </pc:spChg>
        <pc:spChg chg="del">
          <ac:chgData name="shi haoze" userId="f3d63fce-5468-4d55-aa3d-9e61403ebf3b" providerId="ADAL" clId="{179C3679-B96F-41C4-B3D0-2BD00C0CE981}" dt="2019-08-20T08:52:05.963" v="2296" actId="478"/>
          <ac:spMkLst>
            <pc:docMk/>
            <pc:sldMk cId="229392832" sldId="274"/>
            <ac:spMk id="27" creationId="{108562BB-CA26-486F-AF9B-A71C9D3F82A7}"/>
          </ac:spMkLst>
        </pc:spChg>
        <pc:spChg chg="add mod">
          <ac:chgData name="shi haoze" userId="f3d63fce-5468-4d55-aa3d-9e61403ebf3b" providerId="ADAL" clId="{179C3679-B96F-41C4-B3D0-2BD00C0CE981}" dt="2019-08-20T10:36:08.256" v="2451" actId="1076"/>
          <ac:spMkLst>
            <pc:docMk/>
            <pc:sldMk cId="229392832" sldId="274"/>
            <ac:spMk id="29" creationId="{A4EBA54E-AE2A-42B2-B07B-4D0054DD669A}"/>
          </ac:spMkLst>
        </pc:spChg>
        <pc:spChg chg="del mod">
          <ac:chgData name="shi haoze" userId="f3d63fce-5468-4d55-aa3d-9e61403ebf3b" providerId="ADAL" clId="{179C3679-B96F-41C4-B3D0-2BD00C0CE981}" dt="2019-08-20T10:36:26.740" v="2454" actId="478"/>
          <ac:spMkLst>
            <pc:docMk/>
            <pc:sldMk cId="229392832" sldId="274"/>
            <ac:spMk id="30" creationId="{872A9D78-C1A4-4EA6-B904-3C5AC20D6201}"/>
          </ac:spMkLst>
        </pc:spChg>
        <pc:spChg chg="mod">
          <ac:chgData name="shi haoze" userId="f3d63fce-5468-4d55-aa3d-9e61403ebf3b" providerId="ADAL" clId="{179C3679-B96F-41C4-B3D0-2BD00C0CE981}" dt="2019-08-20T10:36:19.712" v="2453" actId="1076"/>
          <ac:spMkLst>
            <pc:docMk/>
            <pc:sldMk cId="229392832" sldId="274"/>
            <ac:spMk id="31" creationId="{A54F0AAE-9F0C-4780-86AB-A072E04F5CA0}"/>
          </ac:spMkLst>
        </pc:spChg>
        <pc:spChg chg="mod">
          <ac:chgData name="shi haoze" userId="f3d63fce-5468-4d55-aa3d-9e61403ebf3b" providerId="ADAL" clId="{179C3679-B96F-41C4-B3D0-2BD00C0CE981}" dt="2019-08-20T10:36:50.545" v="2461" actId="1076"/>
          <ac:spMkLst>
            <pc:docMk/>
            <pc:sldMk cId="229392832" sldId="274"/>
            <ac:spMk id="32" creationId="{2B020D5B-3621-4AC3-9AB9-604227BA8D38}"/>
          </ac:spMkLst>
        </pc:spChg>
        <pc:spChg chg="del">
          <ac:chgData name="shi haoze" userId="f3d63fce-5468-4d55-aa3d-9e61403ebf3b" providerId="ADAL" clId="{179C3679-B96F-41C4-B3D0-2BD00C0CE981}" dt="2019-08-20T11:17:59.339" v="2767" actId="478"/>
          <ac:spMkLst>
            <pc:docMk/>
            <pc:sldMk cId="229392832" sldId="274"/>
            <ac:spMk id="33" creationId="{E0E532E0-2B2B-4756-87EA-A60C6E9789E6}"/>
          </ac:spMkLst>
        </pc:spChg>
        <pc:spChg chg="del mod">
          <ac:chgData name="shi haoze" userId="f3d63fce-5468-4d55-aa3d-9e61403ebf3b" providerId="ADAL" clId="{179C3679-B96F-41C4-B3D0-2BD00C0CE981}" dt="2019-08-20T10:33:46.993" v="2428"/>
          <ac:spMkLst>
            <pc:docMk/>
            <pc:sldMk cId="229392832" sldId="274"/>
            <ac:spMk id="34" creationId="{E0F81D75-E331-4532-8BE2-4BF0484D6CEF}"/>
          </ac:spMkLst>
        </pc:spChg>
        <pc:spChg chg="del">
          <ac:chgData name="shi haoze" userId="f3d63fce-5468-4d55-aa3d-9e61403ebf3b" providerId="ADAL" clId="{179C3679-B96F-41C4-B3D0-2BD00C0CE981}" dt="2019-08-20T10:35:40.741" v="2444" actId="478"/>
          <ac:spMkLst>
            <pc:docMk/>
            <pc:sldMk cId="229392832" sldId="274"/>
            <ac:spMk id="39" creationId="{DF50F0ED-3A67-4443-9EAE-02FECCECFC3D}"/>
          </ac:spMkLst>
        </pc:spChg>
        <pc:spChg chg="mod ord">
          <ac:chgData name="shi haoze" userId="f3d63fce-5468-4d55-aa3d-9e61403ebf3b" providerId="ADAL" clId="{179C3679-B96F-41C4-B3D0-2BD00C0CE981}" dt="2019-08-20T11:18:23.426" v="2771" actId="1076"/>
          <ac:spMkLst>
            <pc:docMk/>
            <pc:sldMk cId="229392832" sldId="274"/>
            <ac:spMk id="42" creationId="{1ACDE9F8-8886-4212-A605-51CE8F88FFD8}"/>
          </ac:spMkLst>
        </pc:spChg>
        <pc:spChg chg="mod">
          <ac:chgData name="shi haoze" userId="f3d63fce-5468-4d55-aa3d-9e61403ebf3b" providerId="ADAL" clId="{179C3679-B96F-41C4-B3D0-2BD00C0CE981}" dt="2019-08-20T08:54:09.785" v="2317" actId="164"/>
          <ac:spMkLst>
            <pc:docMk/>
            <pc:sldMk cId="229392832" sldId="274"/>
            <ac:spMk id="43" creationId="{B3ED849D-5E1D-4B2B-86BE-D7C3DC061957}"/>
          </ac:spMkLst>
        </pc:spChg>
        <pc:spChg chg="add mod">
          <ac:chgData name="shi haoze" userId="f3d63fce-5468-4d55-aa3d-9e61403ebf3b" providerId="ADAL" clId="{179C3679-B96F-41C4-B3D0-2BD00C0CE981}" dt="2019-08-20T10:33:53.153" v="2430" actId="1076"/>
          <ac:spMkLst>
            <pc:docMk/>
            <pc:sldMk cId="229392832" sldId="274"/>
            <ac:spMk id="47" creationId="{EB70820E-7A69-42C6-9EF8-848F0E7F5E3D}"/>
          </ac:spMkLst>
        </pc:spChg>
        <pc:spChg chg="add mod">
          <ac:chgData name="shi haoze" userId="f3d63fce-5468-4d55-aa3d-9e61403ebf3b" providerId="ADAL" clId="{179C3679-B96F-41C4-B3D0-2BD00C0CE981}" dt="2019-08-20T11:18:34.458" v="2772" actId="1076"/>
          <ac:spMkLst>
            <pc:docMk/>
            <pc:sldMk cId="229392832" sldId="274"/>
            <ac:spMk id="48" creationId="{39750C16-9EA3-4971-A38C-D7A912CB93E9}"/>
          </ac:spMkLst>
        </pc:spChg>
        <pc:spChg chg="add mod">
          <ac:chgData name="shi haoze" userId="f3d63fce-5468-4d55-aa3d-9e61403ebf3b" providerId="ADAL" clId="{179C3679-B96F-41C4-B3D0-2BD00C0CE981}" dt="2019-08-20T10:36:36.833" v="2458" actId="1076"/>
          <ac:spMkLst>
            <pc:docMk/>
            <pc:sldMk cId="229392832" sldId="274"/>
            <ac:spMk id="49" creationId="{2D594D20-4002-4876-949A-D4B71D84F67B}"/>
          </ac:spMkLst>
        </pc:spChg>
        <pc:spChg chg="add mod">
          <ac:chgData name="shi haoze" userId="f3d63fce-5468-4d55-aa3d-9e61403ebf3b" providerId="ADAL" clId="{179C3679-B96F-41C4-B3D0-2BD00C0CE981}" dt="2019-08-20T10:37:00.032" v="2463" actId="1076"/>
          <ac:spMkLst>
            <pc:docMk/>
            <pc:sldMk cId="229392832" sldId="274"/>
            <ac:spMk id="50" creationId="{453D8041-5D5E-4840-A5FC-C4E6D5C8CC2E}"/>
          </ac:spMkLst>
        </pc:spChg>
        <pc:spChg chg="add mod">
          <ac:chgData name="shi haoze" userId="f3d63fce-5468-4d55-aa3d-9e61403ebf3b" providerId="ADAL" clId="{179C3679-B96F-41C4-B3D0-2BD00C0CE981}" dt="2019-08-20T10:40:10.666" v="2542"/>
          <ac:spMkLst>
            <pc:docMk/>
            <pc:sldMk cId="229392832" sldId="274"/>
            <ac:spMk id="51" creationId="{BD854C83-77B9-42E1-894E-7AA965E91C53}"/>
          </ac:spMkLst>
        </pc:spChg>
        <pc:grpChg chg="add mod">
          <ac:chgData name="shi haoze" userId="f3d63fce-5468-4d55-aa3d-9e61403ebf3b" providerId="ADAL" clId="{179C3679-B96F-41C4-B3D0-2BD00C0CE981}" dt="2019-08-20T08:55:40.734" v="2339" actId="1076"/>
          <ac:grpSpMkLst>
            <pc:docMk/>
            <pc:sldMk cId="229392832" sldId="274"/>
            <ac:grpSpMk id="7" creationId="{9C4E75FC-93A4-4AC4-B1C5-2B24016471CB}"/>
          </ac:grpSpMkLst>
        </pc:grpChg>
        <pc:grpChg chg="add mod">
          <ac:chgData name="shi haoze" userId="f3d63fce-5468-4d55-aa3d-9e61403ebf3b" providerId="ADAL" clId="{179C3679-B96F-41C4-B3D0-2BD00C0CE981}" dt="2019-08-20T10:23:53.521" v="2349" actId="14100"/>
          <ac:grpSpMkLst>
            <pc:docMk/>
            <pc:sldMk cId="229392832" sldId="274"/>
            <ac:grpSpMk id="8" creationId="{4A6BEFF1-6ABF-4A2C-9C1B-C125069DA25A}"/>
          </ac:grpSpMkLst>
        </pc:grpChg>
        <pc:grpChg chg="del">
          <ac:chgData name="shi haoze" userId="f3d63fce-5468-4d55-aa3d-9e61403ebf3b" providerId="ADAL" clId="{179C3679-B96F-41C4-B3D0-2BD00C0CE981}" dt="2019-08-20T10:24:41.147" v="2350" actId="478"/>
          <ac:grpSpMkLst>
            <pc:docMk/>
            <pc:sldMk cId="229392832" sldId="274"/>
            <ac:grpSpMk id="15" creationId="{3FBC0365-216D-4323-B777-56DDA1AA0F88}"/>
          </ac:grpSpMkLst>
        </pc:grpChg>
        <pc:grpChg chg="add mod">
          <ac:chgData name="shi haoze" userId="f3d63fce-5468-4d55-aa3d-9e61403ebf3b" providerId="ADAL" clId="{179C3679-B96F-41C4-B3D0-2BD00C0CE981}" dt="2019-08-20T10:34:22.520" v="2438" actId="1076"/>
          <ac:grpSpMkLst>
            <pc:docMk/>
            <pc:sldMk cId="229392832" sldId="274"/>
            <ac:grpSpMk id="16" creationId="{9A06895C-6B33-4A5B-82F0-FEDCA47C2DFC}"/>
          </ac:grpSpMkLst>
        </pc:grpChg>
        <pc:grpChg chg="add mod">
          <ac:chgData name="shi haoze" userId="f3d63fce-5468-4d55-aa3d-9e61403ebf3b" providerId="ADAL" clId="{179C3679-B96F-41C4-B3D0-2BD00C0CE981}" dt="2019-08-20T10:34:46.808" v="2441" actId="14100"/>
          <ac:grpSpMkLst>
            <pc:docMk/>
            <pc:sldMk cId="229392832" sldId="274"/>
            <ac:grpSpMk id="18" creationId="{6A3E516D-D971-4D7E-A8A9-665793BF6D2B}"/>
          </ac:grpSpMkLst>
        </pc:grpChg>
        <pc:grpChg chg="add mod">
          <ac:chgData name="shi haoze" userId="f3d63fce-5468-4d55-aa3d-9e61403ebf3b" providerId="ADAL" clId="{179C3679-B96F-41C4-B3D0-2BD00C0CE981}" dt="2019-08-20T10:36:30.180" v="2457" actId="1076"/>
          <ac:grpSpMkLst>
            <pc:docMk/>
            <pc:sldMk cId="229392832" sldId="274"/>
            <ac:grpSpMk id="25" creationId="{239E8C51-0AD1-4152-84CF-01A5BB247A55}"/>
          </ac:grpSpMkLst>
        </pc:grpChg>
        <pc:picChg chg="add mod modCrop">
          <ac:chgData name="shi haoze" userId="f3d63fce-5468-4d55-aa3d-9e61403ebf3b" providerId="ADAL" clId="{179C3679-B96F-41C4-B3D0-2BD00C0CE981}" dt="2019-08-20T08:55:28.540" v="2334" actId="164"/>
          <ac:picMkLst>
            <pc:docMk/>
            <pc:sldMk cId="229392832" sldId="274"/>
            <ac:picMk id="4" creationId="{FBC2760C-98B5-4B3A-9289-02BCBC88A024}"/>
          </ac:picMkLst>
        </pc:picChg>
        <pc:picChg chg="add del mod modCrop">
          <ac:chgData name="shi haoze" userId="f3d63fce-5468-4d55-aa3d-9e61403ebf3b" providerId="ADAL" clId="{179C3679-B96F-41C4-B3D0-2BD00C0CE981}" dt="2019-08-20T08:54:09.785" v="2317" actId="164"/>
          <ac:picMkLst>
            <pc:docMk/>
            <pc:sldMk cId="229392832" sldId="274"/>
            <ac:picMk id="6" creationId="{59E79579-6301-4F12-AB7A-17BA662ED242}"/>
          </ac:picMkLst>
        </pc:picChg>
        <pc:picChg chg="del">
          <ac:chgData name="shi haoze" userId="f3d63fce-5468-4d55-aa3d-9e61403ebf3b" providerId="ADAL" clId="{179C3679-B96F-41C4-B3D0-2BD00C0CE981}" dt="2019-08-20T10:24:41.769" v="2351" actId="478"/>
          <ac:picMkLst>
            <pc:docMk/>
            <pc:sldMk cId="229392832" sldId="274"/>
            <ac:picMk id="10" creationId="{83257663-92F0-4180-A44F-CDAA6A2267B4}"/>
          </ac:picMkLst>
        </pc:picChg>
        <pc:picChg chg="add mod modCrop">
          <ac:chgData name="shi haoze" userId="f3d63fce-5468-4d55-aa3d-9e61403ebf3b" providerId="ADAL" clId="{179C3679-B96F-41C4-B3D0-2BD00C0CE981}" dt="2019-08-20T10:34:42.833" v="2440" actId="732"/>
          <ac:picMkLst>
            <pc:docMk/>
            <pc:sldMk cId="229392832" sldId="274"/>
            <ac:picMk id="11" creationId="{5D6FB96D-209F-4853-BDC1-D83EFF47AF22}"/>
          </ac:picMkLst>
        </pc:picChg>
        <pc:picChg chg="del">
          <ac:chgData name="shi haoze" userId="f3d63fce-5468-4d55-aa3d-9e61403ebf3b" providerId="ADAL" clId="{179C3679-B96F-41C4-B3D0-2BD00C0CE981}" dt="2019-08-20T08:52:26.173" v="2299" actId="478"/>
          <ac:picMkLst>
            <pc:docMk/>
            <pc:sldMk cId="229392832" sldId="274"/>
            <ac:picMk id="13" creationId="{76048AE9-A97D-4C63-8A3A-08DFB5D254BE}"/>
          </ac:picMkLst>
        </pc:picChg>
        <pc:picChg chg="add del mod modCrop">
          <ac:chgData name="shi haoze" userId="f3d63fce-5468-4d55-aa3d-9e61403ebf3b" providerId="ADAL" clId="{179C3679-B96F-41C4-B3D0-2BD00C0CE981}" dt="2019-08-20T10:26:04.589" v="2363" actId="164"/>
          <ac:picMkLst>
            <pc:docMk/>
            <pc:sldMk cId="229392832" sldId="274"/>
            <ac:picMk id="14" creationId="{10DD9A34-DFF8-4650-9B73-5CAEBE6FC54B}"/>
          </ac:picMkLst>
        </pc:picChg>
        <pc:picChg chg="del">
          <ac:chgData name="shi haoze" userId="f3d63fce-5468-4d55-aa3d-9e61403ebf3b" providerId="ADAL" clId="{179C3679-B96F-41C4-B3D0-2BD00C0CE981}" dt="2019-08-20T08:53:13.260" v="2304" actId="478"/>
          <ac:picMkLst>
            <pc:docMk/>
            <pc:sldMk cId="229392832" sldId="274"/>
            <ac:picMk id="17" creationId="{3838F7F0-BEE9-417F-B1BD-F17CBAF5E032}"/>
          </ac:picMkLst>
        </pc:picChg>
        <pc:picChg chg="add mod modCrop">
          <ac:chgData name="shi haoze" userId="f3d63fce-5468-4d55-aa3d-9e61403ebf3b" providerId="ADAL" clId="{179C3679-B96F-41C4-B3D0-2BD00C0CE981}" dt="2019-08-20T08:54:09.785" v="2317" actId="164"/>
          <ac:picMkLst>
            <pc:docMk/>
            <pc:sldMk cId="229392832" sldId="274"/>
            <ac:picMk id="28" creationId="{FBF20887-76D0-423B-A9CE-CDE2BCE8FD04}"/>
          </ac:picMkLst>
        </pc:picChg>
        <pc:picChg chg="add del mod">
          <ac:chgData name="shi haoze" userId="f3d63fce-5468-4d55-aa3d-9e61403ebf3b" providerId="ADAL" clId="{179C3679-B96F-41C4-B3D0-2BD00C0CE981}" dt="2019-08-20T10:28:38.618" v="2385" actId="478"/>
          <ac:picMkLst>
            <pc:docMk/>
            <pc:sldMk cId="229392832" sldId="274"/>
            <ac:picMk id="35" creationId="{B20BA99B-1374-412A-9369-05A64EA923E9}"/>
          </ac:picMkLst>
        </pc:picChg>
        <pc:picChg chg="add mod modCrop">
          <ac:chgData name="shi haoze" userId="f3d63fce-5468-4d55-aa3d-9e61403ebf3b" providerId="ADAL" clId="{179C3679-B96F-41C4-B3D0-2BD00C0CE981}" dt="2019-08-20T08:55:28.540" v="2334" actId="164"/>
          <ac:picMkLst>
            <pc:docMk/>
            <pc:sldMk cId="229392832" sldId="274"/>
            <ac:picMk id="37" creationId="{56ED4DA9-78C5-4779-880C-0C465D6535FE}"/>
          </ac:picMkLst>
        </pc:picChg>
        <pc:picChg chg="add mod modCrop">
          <ac:chgData name="shi haoze" userId="f3d63fce-5468-4d55-aa3d-9e61403ebf3b" providerId="ADAL" clId="{179C3679-B96F-41C4-B3D0-2BD00C0CE981}" dt="2019-08-20T10:26:04.589" v="2363" actId="164"/>
          <ac:picMkLst>
            <pc:docMk/>
            <pc:sldMk cId="229392832" sldId="274"/>
            <ac:picMk id="38" creationId="{06D0D5F0-1CF7-44CA-897D-805DCBE62CC5}"/>
          </ac:picMkLst>
        </pc:picChg>
        <pc:picChg chg="del">
          <ac:chgData name="shi haoze" userId="f3d63fce-5468-4d55-aa3d-9e61403ebf3b" providerId="ADAL" clId="{179C3679-B96F-41C4-B3D0-2BD00C0CE981}" dt="2019-08-20T10:24:43.469" v="2352" actId="478"/>
          <ac:picMkLst>
            <pc:docMk/>
            <pc:sldMk cId="229392832" sldId="274"/>
            <ac:picMk id="40" creationId="{79A50DD1-DD78-4A5E-AF83-B0413A7F6435}"/>
          </ac:picMkLst>
        </pc:picChg>
        <pc:picChg chg="add mod modCrop">
          <ac:chgData name="shi haoze" userId="f3d63fce-5468-4d55-aa3d-9e61403ebf3b" providerId="ADAL" clId="{179C3679-B96F-41C4-B3D0-2BD00C0CE981}" dt="2019-08-20T10:27:13.045" v="2376" actId="164"/>
          <ac:picMkLst>
            <pc:docMk/>
            <pc:sldMk cId="229392832" sldId="274"/>
            <ac:picMk id="41" creationId="{A0D17DFC-F5E1-4D09-8610-326570C1BF82}"/>
          </ac:picMkLst>
        </pc:picChg>
        <pc:picChg chg="add del mod modCrop">
          <ac:chgData name="shi haoze" userId="f3d63fce-5468-4d55-aa3d-9e61403ebf3b" providerId="ADAL" clId="{179C3679-B96F-41C4-B3D0-2BD00C0CE981}" dt="2019-08-20T10:33:34.631" v="2425" actId="164"/>
          <ac:picMkLst>
            <pc:docMk/>
            <pc:sldMk cId="229392832" sldId="274"/>
            <ac:picMk id="44" creationId="{926ED929-1E17-4500-B317-306F8C8FDAA7}"/>
          </ac:picMkLst>
        </pc:picChg>
        <pc:picChg chg="add del">
          <ac:chgData name="shi haoze" userId="f3d63fce-5468-4d55-aa3d-9e61403ebf3b" providerId="ADAL" clId="{179C3679-B96F-41C4-B3D0-2BD00C0CE981}" dt="2019-08-20T10:33:03.016" v="2416"/>
          <ac:picMkLst>
            <pc:docMk/>
            <pc:sldMk cId="229392832" sldId="274"/>
            <ac:picMk id="45" creationId="{719D429C-ED4A-42F8-9BBB-33731BAA8980}"/>
          </ac:picMkLst>
        </pc:picChg>
        <pc:picChg chg="add mod modCrop">
          <ac:chgData name="shi haoze" userId="f3d63fce-5468-4d55-aa3d-9e61403ebf3b" providerId="ADAL" clId="{179C3679-B96F-41C4-B3D0-2BD00C0CE981}" dt="2019-08-20T10:33:34.631" v="2425" actId="164"/>
          <ac:picMkLst>
            <pc:docMk/>
            <pc:sldMk cId="229392832" sldId="274"/>
            <ac:picMk id="46" creationId="{F141EDDD-EF62-428F-9C9A-5DB1DCCD314E}"/>
          </ac:picMkLst>
        </pc:picChg>
      </pc:sldChg>
      <pc:sldChg chg="addSp delSp modSp add">
        <pc:chgData name="shi haoze" userId="f3d63fce-5468-4d55-aa3d-9e61403ebf3b" providerId="ADAL" clId="{179C3679-B96F-41C4-B3D0-2BD00C0CE981}" dt="2019-08-20T11:26:51.294" v="2817"/>
        <pc:sldMkLst>
          <pc:docMk/>
          <pc:sldMk cId="499398463" sldId="275"/>
        </pc:sldMkLst>
        <pc:spChg chg="add mod">
          <ac:chgData name="shi haoze" userId="f3d63fce-5468-4d55-aa3d-9e61403ebf3b" providerId="ADAL" clId="{179C3679-B96F-41C4-B3D0-2BD00C0CE981}" dt="2019-08-20T11:26:51.294" v="2817"/>
          <ac:spMkLst>
            <pc:docMk/>
            <pc:sldMk cId="499398463" sldId="275"/>
            <ac:spMk id="17" creationId="{21131787-5158-4383-99CC-A9AD5C151BEF}"/>
          </ac:spMkLst>
        </pc:spChg>
        <pc:spChg chg="add del">
          <ac:chgData name="shi haoze" userId="f3d63fce-5468-4d55-aa3d-9e61403ebf3b" providerId="ADAL" clId="{179C3679-B96F-41C4-B3D0-2BD00C0CE981}" dt="2019-08-20T11:26:31.017" v="2814" actId="478"/>
          <ac:spMkLst>
            <pc:docMk/>
            <pc:sldMk cId="499398463" sldId="275"/>
            <ac:spMk id="18" creationId="{A4197489-3DC7-48DA-BE65-60C95EA873F0}"/>
          </ac:spMkLst>
        </pc:spChg>
        <pc:spChg chg="add del">
          <ac:chgData name="shi haoze" userId="f3d63fce-5468-4d55-aa3d-9e61403ebf3b" providerId="ADAL" clId="{179C3679-B96F-41C4-B3D0-2BD00C0CE981}" dt="2019-08-20T11:26:31.017" v="2814" actId="478"/>
          <ac:spMkLst>
            <pc:docMk/>
            <pc:sldMk cId="499398463" sldId="275"/>
            <ac:spMk id="19" creationId="{44179278-38D0-4A52-8AD9-4806E8A98B9D}"/>
          </ac:spMkLst>
        </pc:spChg>
        <pc:spChg chg="add del">
          <ac:chgData name="shi haoze" userId="f3d63fce-5468-4d55-aa3d-9e61403ebf3b" providerId="ADAL" clId="{179C3679-B96F-41C4-B3D0-2BD00C0CE981}" dt="2019-08-20T11:26:31.017" v="2814" actId="478"/>
          <ac:spMkLst>
            <pc:docMk/>
            <pc:sldMk cId="499398463" sldId="275"/>
            <ac:spMk id="20" creationId="{D14FE951-6383-4AED-93E6-E365D5AB6698}"/>
          </ac:spMkLst>
        </pc:spChg>
        <pc:spChg chg="del">
          <ac:chgData name="shi haoze" userId="f3d63fce-5468-4d55-aa3d-9e61403ebf3b" providerId="ADAL" clId="{179C3679-B96F-41C4-B3D0-2BD00C0CE981}" dt="2019-08-20T10:58:46.483" v="2697" actId="478"/>
          <ac:spMkLst>
            <pc:docMk/>
            <pc:sldMk cId="499398463" sldId="275"/>
            <ac:spMk id="21" creationId="{73CFF58A-3646-4C1C-B70E-7A70F5BE68B0}"/>
          </ac:spMkLst>
        </pc:spChg>
        <pc:spChg chg="add del">
          <ac:chgData name="shi haoze" userId="f3d63fce-5468-4d55-aa3d-9e61403ebf3b" providerId="ADAL" clId="{179C3679-B96F-41C4-B3D0-2BD00C0CE981}" dt="2019-08-20T11:26:38.258" v="2816"/>
          <ac:spMkLst>
            <pc:docMk/>
            <pc:sldMk cId="499398463" sldId="275"/>
            <ac:spMk id="24" creationId="{AE53A823-A5FA-4091-B1E8-FAFA25FB9A96}"/>
          </ac:spMkLst>
        </pc:spChg>
        <pc:spChg chg="add del">
          <ac:chgData name="shi haoze" userId="f3d63fce-5468-4d55-aa3d-9e61403ebf3b" providerId="ADAL" clId="{179C3679-B96F-41C4-B3D0-2BD00C0CE981}" dt="2019-08-20T11:26:38.258" v="2816"/>
          <ac:spMkLst>
            <pc:docMk/>
            <pc:sldMk cId="499398463" sldId="275"/>
            <ac:spMk id="25" creationId="{0097B5ED-DD4D-4B78-8FDB-955895DA002C}"/>
          </ac:spMkLst>
        </pc:spChg>
        <pc:spChg chg="add del">
          <ac:chgData name="shi haoze" userId="f3d63fce-5468-4d55-aa3d-9e61403ebf3b" providerId="ADAL" clId="{179C3679-B96F-41C4-B3D0-2BD00C0CE981}" dt="2019-08-20T11:26:38.258" v="2816"/>
          <ac:spMkLst>
            <pc:docMk/>
            <pc:sldMk cId="499398463" sldId="275"/>
            <ac:spMk id="26" creationId="{B073B0D5-4B02-4AE8-BA21-0EF55DE106FE}"/>
          </ac:spMkLst>
        </pc:spChg>
        <pc:spChg chg="add del">
          <ac:chgData name="shi haoze" userId="f3d63fce-5468-4d55-aa3d-9e61403ebf3b" providerId="ADAL" clId="{179C3679-B96F-41C4-B3D0-2BD00C0CE981}" dt="2019-08-20T11:26:38.258" v="2816"/>
          <ac:spMkLst>
            <pc:docMk/>
            <pc:sldMk cId="499398463" sldId="275"/>
            <ac:spMk id="27" creationId="{7CACC37B-B208-4E0C-81AE-C4932AB4437A}"/>
          </ac:spMkLst>
        </pc:spChg>
        <pc:spChg chg="add del">
          <ac:chgData name="shi haoze" userId="f3d63fce-5468-4d55-aa3d-9e61403ebf3b" providerId="ADAL" clId="{179C3679-B96F-41C4-B3D0-2BD00C0CE981}" dt="2019-08-20T11:26:38.258" v="2816"/>
          <ac:spMkLst>
            <pc:docMk/>
            <pc:sldMk cId="499398463" sldId="275"/>
            <ac:spMk id="28" creationId="{4F99D0C5-017B-4F7B-BE99-2742627BDA47}"/>
          </ac:spMkLst>
        </pc:spChg>
        <pc:spChg chg="del">
          <ac:chgData name="shi haoze" userId="f3d63fce-5468-4d55-aa3d-9e61403ebf3b" providerId="ADAL" clId="{179C3679-B96F-41C4-B3D0-2BD00C0CE981}" dt="2019-08-20T10:58:46.483" v="2697" actId="478"/>
          <ac:spMkLst>
            <pc:docMk/>
            <pc:sldMk cId="499398463" sldId="275"/>
            <ac:spMk id="57" creationId="{90BFB1E3-9B7D-4B13-AEB6-D51D05C671D1}"/>
          </ac:spMkLst>
        </pc:spChg>
        <pc:grpChg chg="del">
          <ac:chgData name="shi haoze" userId="f3d63fce-5468-4d55-aa3d-9e61403ebf3b" providerId="ADAL" clId="{179C3679-B96F-41C4-B3D0-2BD00C0CE981}" dt="2019-08-20T10:58:46.483" v="2697" actId="478"/>
          <ac:grpSpMkLst>
            <pc:docMk/>
            <pc:sldMk cId="499398463" sldId="275"/>
            <ac:grpSpMk id="46" creationId="{651CCDF1-620D-419B-9F2E-7368DC06323C}"/>
          </ac:grpSpMkLst>
        </pc:grpChg>
        <pc:picChg chg="add mod">
          <ac:chgData name="shi haoze" userId="f3d63fce-5468-4d55-aa3d-9e61403ebf3b" providerId="ADAL" clId="{179C3679-B96F-41C4-B3D0-2BD00C0CE981}" dt="2019-08-20T11:17:05.324" v="2765" actId="1076"/>
          <ac:picMkLst>
            <pc:docMk/>
            <pc:sldMk cId="499398463" sldId="275"/>
            <ac:picMk id="3" creationId="{5EE0FC45-96AD-4EAF-807A-ED90FDE1A68E}"/>
          </ac:picMkLst>
        </pc:picChg>
        <pc:picChg chg="add mod">
          <ac:chgData name="shi haoze" userId="f3d63fce-5468-4d55-aa3d-9e61403ebf3b" providerId="ADAL" clId="{179C3679-B96F-41C4-B3D0-2BD00C0CE981}" dt="2019-08-20T11:17:05.038" v="2764" actId="1076"/>
          <ac:picMkLst>
            <pc:docMk/>
            <pc:sldMk cId="499398463" sldId="275"/>
            <ac:picMk id="5" creationId="{A8FEBF84-74EE-47B2-9FD5-9D67102EA779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41" creationId="{505E67F1-40F1-47B0-B023-D90D23113C9B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43" creationId="{D008CB2E-5612-4F41-82EE-F779B52EF7F0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45" creationId="{87C348A7-6D6F-4899-9613-79CBDE343A00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50" creationId="{979F2EB6-FDFC-443A-B4B9-236D1B0FC18B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52" creationId="{81D86B17-E18B-42F2-842F-3761EEECB658}"/>
          </ac:picMkLst>
        </pc:picChg>
        <pc:picChg chg="del">
          <ac:chgData name="shi haoze" userId="f3d63fce-5468-4d55-aa3d-9e61403ebf3b" providerId="ADAL" clId="{179C3679-B96F-41C4-B3D0-2BD00C0CE981}" dt="2019-08-20T10:58:46.483" v="2697" actId="478"/>
          <ac:picMkLst>
            <pc:docMk/>
            <pc:sldMk cId="499398463" sldId="275"/>
            <ac:picMk id="54" creationId="{DF19F7A9-1767-4812-9440-EA42D16784B8}"/>
          </ac:picMkLst>
        </pc:picChg>
        <pc:cxnChg chg="add del mod">
          <ac:chgData name="shi haoze" userId="f3d63fce-5468-4d55-aa3d-9e61403ebf3b" providerId="ADAL" clId="{179C3679-B96F-41C4-B3D0-2BD00C0CE981}" dt="2019-08-20T11:26:31.017" v="2814" actId="478"/>
          <ac:cxnSpMkLst>
            <pc:docMk/>
            <pc:sldMk cId="499398463" sldId="275"/>
            <ac:cxnSpMk id="22" creationId="{1059152B-1089-4EAE-B798-378CCC273693}"/>
          </ac:cxnSpMkLst>
        </pc:cxnChg>
        <pc:cxnChg chg="add del mod">
          <ac:chgData name="shi haoze" userId="f3d63fce-5468-4d55-aa3d-9e61403ebf3b" providerId="ADAL" clId="{179C3679-B96F-41C4-B3D0-2BD00C0CE981}" dt="2019-08-20T11:26:31.017" v="2814" actId="478"/>
          <ac:cxnSpMkLst>
            <pc:docMk/>
            <pc:sldMk cId="499398463" sldId="275"/>
            <ac:cxnSpMk id="23" creationId="{2A1E8869-9416-492C-B28E-34F68643A8E1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29" creationId="{2310F414-4C26-4B96-82CB-2BE9E5FB14DC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30" creationId="{1F9D7BE5-C021-45B7-824D-D2D39FF4FB85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31" creationId="{EEF6D844-AC80-49ED-B057-2C4992178C5A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32" creationId="{6216DB64-DB91-4D63-9531-B88ACDE1D7B3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33" creationId="{2BC55B39-E848-42FB-9543-78688CECE8F5}"/>
          </ac:cxnSpMkLst>
        </pc:cxnChg>
        <pc:cxnChg chg="add del">
          <ac:chgData name="shi haoze" userId="f3d63fce-5468-4d55-aa3d-9e61403ebf3b" providerId="ADAL" clId="{179C3679-B96F-41C4-B3D0-2BD00C0CE981}" dt="2019-08-20T11:26:38.258" v="2816"/>
          <ac:cxnSpMkLst>
            <pc:docMk/>
            <pc:sldMk cId="499398463" sldId="275"/>
            <ac:cxnSpMk id="34" creationId="{2E49B4E8-3653-4AE6-B9AF-53AB42DE2C74}"/>
          </ac:cxnSpMkLst>
        </pc:cxnChg>
      </pc:sldChg>
      <pc:sldChg chg="addSp delSp modSp add ord">
        <pc:chgData name="shi haoze" userId="f3d63fce-5468-4d55-aa3d-9e61403ebf3b" providerId="ADAL" clId="{179C3679-B96F-41C4-B3D0-2BD00C0CE981}" dt="2019-08-20T11:23:29.985" v="2799" actId="208"/>
        <pc:sldMkLst>
          <pc:docMk/>
          <pc:sldMk cId="4209049834" sldId="276"/>
        </pc:sldMkLst>
        <pc:spChg chg="add mod">
          <ac:chgData name="shi haoze" userId="f3d63fce-5468-4d55-aa3d-9e61403ebf3b" providerId="ADAL" clId="{179C3679-B96F-41C4-B3D0-2BD00C0CE981}" dt="2019-08-20T11:20:16.768" v="2781" actId="164"/>
          <ac:spMkLst>
            <pc:docMk/>
            <pc:sldMk cId="4209049834" sldId="276"/>
            <ac:spMk id="23" creationId="{4CE2449E-4680-4188-AA28-6F1A38C97496}"/>
          </ac:spMkLst>
        </pc:spChg>
        <pc:spChg chg="add mod">
          <ac:chgData name="shi haoze" userId="f3d63fce-5468-4d55-aa3d-9e61403ebf3b" providerId="ADAL" clId="{179C3679-B96F-41C4-B3D0-2BD00C0CE981}" dt="2019-08-20T11:20:16.768" v="2781" actId="164"/>
          <ac:spMkLst>
            <pc:docMk/>
            <pc:sldMk cId="4209049834" sldId="276"/>
            <ac:spMk id="24" creationId="{305971B8-3CC7-45EE-B674-9AECEC1F8D5F}"/>
          </ac:spMkLst>
        </pc:spChg>
        <pc:spChg chg="add mod">
          <ac:chgData name="shi haoze" userId="f3d63fce-5468-4d55-aa3d-9e61403ebf3b" providerId="ADAL" clId="{179C3679-B96F-41C4-B3D0-2BD00C0CE981}" dt="2019-08-20T11:20:16.768" v="2781" actId="164"/>
          <ac:spMkLst>
            <pc:docMk/>
            <pc:sldMk cId="4209049834" sldId="276"/>
            <ac:spMk id="25" creationId="{3986F3E6-7E43-46DB-B492-E82825ECED39}"/>
          </ac:spMkLst>
        </pc:spChg>
        <pc:spChg chg="add mod">
          <ac:chgData name="shi haoze" userId="f3d63fce-5468-4d55-aa3d-9e61403ebf3b" providerId="ADAL" clId="{179C3679-B96F-41C4-B3D0-2BD00C0CE981}" dt="2019-08-20T11:21:49.484" v="2785" actId="207"/>
          <ac:spMkLst>
            <pc:docMk/>
            <pc:sldMk cId="4209049834" sldId="276"/>
            <ac:spMk id="26" creationId="{6E20250D-8927-4848-BEBC-B74818A573A2}"/>
          </ac:spMkLst>
        </pc:spChg>
        <pc:spChg chg="add mod">
          <ac:chgData name="shi haoze" userId="f3d63fce-5468-4d55-aa3d-9e61403ebf3b" providerId="ADAL" clId="{179C3679-B96F-41C4-B3D0-2BD00C0CE981}" dt="2019-08-20T11:20:16.768" v="2781" actId="164"/>
          <ac:spMkLst>
            <pc:docMk/>
            <pc:sldMk cId="4209049834" sldId="276"/>
            <ac:spMk id="27" creationId="{7DFC2C26-0BCF-4EDD-BA17-669354FD54AA}"/>
          </ac:spMkLst>
        </pc:spChg>
        <pc:grpChg chg="add mod ord">
          <ac:chgData name="shi haoze" userId="f3d63fce-5468-4d55-aa3d-9e61403ebf3b" providerId="ADAL" clId="{179C3679-B96F-41C4-B3D0-2BD00C0CE981}" dt="2019-08-20T11:22:14.474" v="2788" actId="1076"/>
          <ac:grpSpMkLst>
            <pc:docMk/>
            <pc:sldMk cId="4209049834" sldId="276"/>
            <ac:grpSpMk id="2" creationId="{5086F0D8-E530-4744-80C7-976CFDB07F98}"/>
          </ac:grpSpMkLst>
        </pc:grpChg>
        <pc:grpChg chg="add del">
          <ac:chgData name="shi haoze" userId="f3d63fce-5468-4d55-aa3d-9e61403ebf3b" providerId="ADAL" clId="{179C3679-B96F-41C4-B3D0-2BD00C0CE981}" dt="2019-08-20T11:11:13.799" v="2708"/>
          <ac:grpSpMkLst>
            <pc:docMk/>
            <pc:sldMk cId="4209049834" sldId="276"/>
            <ac:grpSpMk id="13" creationId="{F6AC4C2E-FAA2-4063-8055-655FFD916F0A}"/>
          </ac:grpSpMkLst>
        </pc:grpChg>
        <pc:grpChg chg="add del">
          <ac:chgData name="shi haoze" userId="f3d63fce-5468-4d55-aa3d-9e61403ebf3b" providerId="ADAL" clId="{179C3679-B96F-41C4-B3D0-2BD00C0CE981}" dt="2019-08-20T11:20:01.671" v="2779" actId="478"/>
          <ac:grpSpMkLst>
            <pc:docMk/>
            <pc:sldMk cId="4209049834" sldId="276"/>
            <ac:grpSpMk id="16" creationId="{06F1F8D0-9D74-4847-9DAB-53DCEE67F686}"/>
          </ac:grpSpMkLst>
        </pc:grpChg>
        <pc:grpChg chg="add del mod">
          <ac:chgData name="shi haoze" userId="f3d63fce-5468-4d55-aa3d-9e61403ebf3b" providerId="ADAL" clId="{179C3679-B96F-41C4-B3D0-2BD00C0CE981}" dt="2019-08-20T11:12:18.861" v="2718"/>
          <ac:grpSpMkLst>
            <pc:docMk/>
            <pc:sldMk cId="4209049834" sldId="276"/>
            <ac:grpSpMk id="19" creationId="{CD9283ED-65BD-458F-83CB-78F0ED40539C}"/>
          </ac:grpSpMkLst>
        </pc:grpChg>
        <pc:grpChg chg="add">
          <ac:chgData name="shi haoze" userId="f3d63fce-5468-4d55-aa3d-9e61403ebf3b" providerId="ADAL" clId="{179C3679-B96F-41C4-B3D0-2BD00C0CE981}" dt="2019-08-20T11:20:02.258" v="2780"/>
          <ac:grpSpMkLst>
            <pc:docMk/>
            <pc:sldMk cId="4209049834" sldId="276"/>
            <ac:grpSpMk id="34" creationId="{ABCED4D3-DAF2-499C-9EA0-ED558BCF6D80}"/>
          </ac:grpSpMkLst>
        </pc:grpChg>
        <pc:grpChg chg="del mod ord">
          <ac:chgData name="shi haoze" userId="f3d63fce-5468-4d55-aa3d-9e61403ebf3b" providerId="ADAL" clId="{179C3679-B96F-41C4-B3D0-2BD00C0CE981}" dt="2019-08-20T11:20:00.117" v="2778"/>
          <ac:grpSpMkLst>
            <pc:docMk/>
            <pc:sldMk cId="4209049834" sldId="276"/>
            <ac:grpSpMk id="46" creationId="{651CCDF1-620D-419B-9F2E-7368DC06323C}"/>
          </ac:grpSpMkLst>
        </pc:grpChg>
        <pc:cxnChg chg="add mod">
          <ac:chgData name="shi haoze" userId="f3d63fce-5468-4d55-aa3d-9e61403ebf3b" providerId="ADAL" clId="{179C3679-B96F-41C4-B3D0-2BD00C0CE981}" dt="2019-08-20T11:23:29.985" v="2799" actId="208"/>
          <ac:cxnSpMkLst>
            <pc:docMk/>
            <pc:sldMk cId="4209049834" sldId="276"/>
            <ac:cxnSpMk id="28" creationId="{D9E00A5B-33D3-404E-9BF0-9094A46F80C7}"/>
          </ac:cxnSpMkLst>
        </pc:cxnChg>
        <pc:cxnChg chg="add mod">
          <ac:chgData name="shi haoze" userId="f3d63fce-5468-4d55-aa3d-9e61403ebf3b" providerId="ADAL" clId="{179C3679-B96F-41C4-B3D0-2BD00C0CE981}" dt="2019-08-20T11:23:29.985" v="2799" actId="208"/>
          <ac:cxnSpMkLst>
            <pc:docMk/>
            <pc:sldMk cId="4209049834" sldId="276"/>
            <ac:cxnSpMk id="29" creationId="{39C27E39-7F27-425B-9022-39347B777EB4}"/>
          </ac:cxnSpMkLst>
        </pc:cxnChg>
        <pc:cxnChg chg="add mod">
          <ac:chgData name="shi haoze" userId="f3d63fce-5468-4d55-aa3d-9e61403ebf3b" providerId="ADAL" clId="{179C3679-B96F-41C4-B3D0-2BD00C0CE981}" dt="2019-08-20T11:23:29.985" v="2799" actId="208"/>
          <ac:cxnSpMkLst>
            <pc:docMk/>
            <pc:sldMk cId="4209049834" sldId="276"/>
            <ac:cxnSpMk id="30" creationId="{A0EAC935-8E41-4492-A639-1546682FC54F}"/>
          </ac:cxnSpMkLst>
        </pc:cxnChg>
        <pc:cxnChg chg="add mod">
          <ac:chgData name="shi haoze" userId="f3d63fce-5468-4d55-aa3d-9e61403ebf3b" providerId="ADAL" clId="{179C3679-B96F-41C4-B3D0-2BD00C0CE981}" dt="2019-08-20T11:20:16.768" v="2781" actId="164"/>
          <ac:cxnSpMkLst>
            <pc:docMk/>
            <pc:sldMk cId="4209049834" sldId="276"/>
            <ac:cxnSpMk id="31" creationId="{50B9ACBB-A6EB-4AAE-8297-1D26AD558701}"/>
          </ac:cxnSpMkLst>
        </pc:cxnChg>
        <pc:cxnChg chg="add mod">
          <ac:chgData name="shi haoze" userId="f3d63fce-5468-4d55-aa3d-9e61403ebf3b" providerId="ADAL" clId="{179C3679-B96F-41C4-B3D0-2BD00C0CE981}" dt="2019-08-20T11:20:16.768" v="2781" actId="164"/>
          <ac:cxnSpMkLst>
            <pc:docMk/>
            <pc:sldMk cId="4209049834" sldId="276"/>
            <ac:cxnSpMk id="32" creationId="{B068CD90-5724-4B49-8117-7E04E76698FE}"/>
          </ac:cxnSpMkLst>
        </pc:cxnChg>
        <pc:cxnChg chg="add mod">
          <ac:chgData name="shi haoze" userId="f3d63fce-5468-4d55-aa3d-9e61403ebf3b" providerId="ADAL" clId="{179C3679-B96F-41C4-B3D0-2BD00C0CE981}" dt="2019-08-20T11:20:16.768" v="2781" actId="164"/>
          <ac:cxnSpMkLst>
            <pc:docMk/>
            <pc:sldMk cId="4209049834" sldId="276"/>
            <ac:cxnSpMk id="33" creationId="{17AC8316-80FB-4918-B55A-056AB6D4FD5B}"/>
          </ac:cxnSpMkLst>
        </pc:cxnChg>
      </pc:sldChg>
      <pc:sldChg chg="addSp delSp modSp add">
        <pc:chgData name="shi haoze" userId="f3d63fce-5468-4d55-aa3d-9e61403ebf3b" providerId="ADAL" clId="{179C3679-B96F-41C4-B3D0-2BD00C0CE981}" dt="2019-08-20T11:47:11.363" v="2910" actId="1076"/>
        <pc:sldMkLst>
          <pc:docMk/>
          <pc:sldMk cId="670864603" sldId="277"/>
        </pc:sldMkLst>
        <pc:spChg chg="del">
          <ac:chgData name="shi haoze" userId="f3d63fce-5468-4d55-aa3d-9e61403ebf3b" providerId="ADAL" clId="{179C3679-B96F-41C4-B3D0-2BD00C0CE981}" dt="2019-08-20T11:42:51.690" v="2880" actId="478"/>
          <ac:spMkLst>
            <pc:docMk/>
            <pc:sldMk cId="670864603" sldId="277"/>
            <ac:spMk id="20" creationId="{ECB7376B-AD5F-4C38-B822-0DB46C3DF607}"/>
          </ac:spMkLst>
        </pc:spChg>
        <pc:spChg chg="mod">
          <ac:chgData name="shi haoze" userId="f3d63fce-5468-4d55-aa3d-9e61403ebf3b" providerId="ADAL" clId="{179C3679-B96F-41C4-B3D0-2BD00C0CE981}" dt="2019-08-20T11:43:03.491" v="2881" actId="1076"/>
          <ac:spMkLst>
            <pc:docMk/>
            <pc:sldMk cId="670864603" sldId="277"/>
            <ac:spMk id="22" creationId="{7486E4C4-D164-40B4-8DB7-4809CFB156F5}"/>
          </ac:spMkLst>
        </pc:spChg>
        <pc:spChg chg="del">
          <ac:chgData name="shi haoze" userId="f3d63fce-5468-4d55-aa3d-9e61403ebf3b" providerId="ADAL" clId="{179C3679-B96F-41C4-B3D0-2BD00C0CE981}" dt="2019-08-20T11:33:55.819" v="2830" actId="478"/>
          <ac:spMkLst>
            <pc:docMk/>
            <pc:sldMk cId="670864603" sldId="277"/>
            <ac:spMk id="23" creationId="{E6ED4DBB-3541-41FF-A2BA-363DC5EDA0D5}"/>
          </ac:spMkLst>
        </pc:spChg>
        <pc:spChg chg="del">
          <ac:chgData name="shi haoze" userId="f3d63fce-5468-4d55-aa3d-9e61403ebf3b" providerId="ADAL" clId="{179C3679-B96F-41C4-B3D0-2BD00C0CE981}" dt="2019-08-20T11:33:57.038" v="2831" actId="478"/>
          <ac:spMkLst>
            <pc:docMk/>
            <pc:sldMk cId="670864603" sldId="277"/>
            <ac:spMk id="24" creationId="{2948A8B5-83A2-4BA1-A688-63877004BF40}"/>
          </ac:spMkLst>
        </pc:spChg>
        <pc:spChg chg="del">
          <ac:chgData name="shi haoze" userId="f3d63fce-5468-4d55-aa3d-9e61403ebf3b" providerId="ADAL" clId="{179C3679-B96F-41C4-B3D0-2BD00C0CE981}" dt="2019-08-20T11:33:54.151" v="2829" actId="478"/>
          <ac:spMkLst>
            <pc:docMk/>
            <pc:sldMk cId="670864603" sldId="277"/>
            <ac:spMk id="26" creationId="{F6C457E2-0EA6-4B95-837A-95D90B3500ED}"/>
          </ac:spMkLst>
        </pc:spChg>
        <pc:spChg chg="del">
          <ac:chgData name="shi haoze" userId="f3d63fce-5468-4d55-aa3d-9e61403ebf3b" providerId="ADAL" clId="{179C3679-B96F-41C4-B3D0-2BD00C0CE981}" dt="2019-08-20T11:33:54.151" v="2829" actId="478"/>
          <ac:spMkLst>
            <pc:docMk/>
            <pc:sldMk cId="670864603" sldId="277"/>
            <ac:spMk id="29" creationId="{A4EBA54E-AE2A-42B2-B07B-4D0054DD669A}"/>
          </ac:spMkLst>
        </pc:spChg>
        <pc:spChg chg="del">
          <ac:chgData name="shi haoze" userId="f3d63fce-5468-4d55-aa3d-9e61403ebf3b" providerId="ADAL" clId="{179C3679-B96F-41C4-B3D0-2BD00C0CE981}" dt="2019-08-20T11:33:51.564" v="2828" actId="478"/>
          <ac:spMkLst>
            <pc:docMk/>
            <pc:sldMk cId="670864603" sldId="277"/>
            <ac:spMk id="31" creationId="{A54F0AAE-9F0C-4780-86AB-A072E04F5CA0}"/>
          </ac:spMkLst>
        </pc:spChg>
        <pc:spChg chg="del">
          <ac:chgData name="shi haoze" userId="f3d63fce-5468-4d55-aa3d-9e61403ebf3b" providerId="ADAL" clId="{179C3679-B96F-41C4-B3D0-2BD00C0CE981}" dt="2019-08-20T11:33:54.151" v="2829" actId="478"/>
          <ac:spMkLst>
            <pc:docMk/>
            <pc:sldMk cId="670864603" sldId="277"/>
            <ac:spMk id="32" creationId="{2B020D5B-3621-4AC3-9AB9-604227BA8D38}"/>
          </ac:spMkLst>
        </pc:spChg>
        <pc:spChg chg="del mod">
          <ac:chgData name="shi haoze" userId="f3d63fce-5468-4d55-aa3d-9e61403ebf3b" providerId="ADAL" clId="{179C3679-B96F-41C4-B3D0-2BD00C0CE981}" dt="2019-08-20T11:43:20.986" v="2885" actId="478"/>
          <ac:spMkLst>
            <pc:docMk/>
            <pc:sldMk cId="670864603" sldId="277"/>
            <ac:spMk id="48" creationId="{39750C16-9EA3-4971-A38C-D7A912CB93E9}"/>
          </ac:spMkLst>
        </pc:spChg>
        <pc:spChg chg="del">
          <ac:chgData name="shi haoze" userId="f3d63fce-5468-4d55-aa3d-9e61403ebf3b" providerId="ADAL" clId="{179C3679-B96F-41C4-B3D0-2BD00C0CE981}" dt="2019-08-20T11:33:50.688" v="2827" actId="478"/>
          <ac:spMkLst>
            <pc:docMk/>
            <pc:sldMk cId="670864603" sldId="277"/>
            <ac:spMk id="49" creationId="{2D594D20-4002-4876-949A-D4B71D84F67B}"/>
          </ac:spMkLst>
        </pc:spChg>
        <pc:spChg chg="del">
          <ac:chgData name="shi haoze" userId="f3d63fce-5468-4d55-aa3d-9e61403ebf3b" providerId="ADAL" clId="{179C3679-B96F-41C4-B3D0-2BD00C0CE981}" dt="2019-08-20T11:33:54.151" v="2829" actId="478"/>
          <ac:spMkLst>
            <pc:docMk/>
            <pc:sldMk cId="670864603" sldId="277"/>
            <ac:spMk id="50" creationId="{453D8041-5D5E-4840-A5FC-C4E6D5C8CC2E}"/>
          </ac:spMkLst>
        </pc:spChg>
        <pc:spChg chg="mod">
          <ac:chgData name="shi haoze" userId="f3d63fce-5468-4d55-aa3d-9e61403ebf3b" providerId="ADAL" clId="{179C3679-B96F-41C4-B3D0-2BD00C0CE981}" dt="2019-08-20T11:41:42.450" v="2864" actId="1076"/>
          <ac:spMkLst>
            <pc:docMk/>
            <pc:sldMk cId="670864603" sldId="277"/>
            <ac:spMk id="51" creationId="{BD854C83-77B9-42E1-894E-7AA965E91C53}"/>
          </ac:spMkLst>
        </pc:spChg>
        <pc:spChg chg="add del mod">
          <ac:chgData name="shi haoze" userId="f3d63fce-5468-4d55-aa3d-9e61403ebf3b" providerId="ADAL" clId="{179C3679-B96F-41C4-B3D0-2BD00C0CE981}" dt="2019-08-20T11:46:03.313" v="2897" actId="478"/>
          <ac:spMkLst>
            <pc:docMk/>
            <pc:sldMk cId="670864603" sldId="277"/>
            <ac:spMk id="52" creationId="{FEB8BAE8-AE04-472F-AAAB-E76936A07300}"/>
          </ac:spMkLst>
        </pc:spChg>
        <pc:spChg chg="add mod">
          <ac:chgData name="shi haoze" userId="f3d63fce-5468-4d55-aa3d-9e61403ebf3b" providerId="ADAL" clId="{179C3679-B96F-41C4-B3D0-2BD00C0CE981}" dt="2019-08-20T11:47:11.363" v="2910" actId="1076"/>
          <ac:spMkLst>
            <pc:docMk/>
            <pc:sldMk cId="670864603" sldId="277"/>
            <ac:spMk id="53" creationId="{C90FC1B5-4B7E-44FC-AB91-8A83CCE15AA0}"/>
          </ac:spMkLst>
        </pc:spChg>
        <pc:spChg chg="add del mod">
          <ac:chgData name="shi haoze" userId="f3d63fce-5468-4d55-aa3d-9e61403ebf3b" providerId="ADAL" clId="{179C3679-B96F-41C4-B3D0-2BD00C0CE981}" dt="2019-08-20T11:46:34.693" v="2906" actId="478"/>
          <ac:spMkLst>
            <pc:docMk/>
            <pc:sldMk cId="670864603" sldId="277"/>
            <ac:spMk id="54" creationId="{546461B9-948A-4AB6-8D1A-DB01F4829FFC}"/>
          </ac:spMkLst>
        </pc:spChg>
        <pc:grpChg chg="del">
          <ac:chgData name="shi haoze" userId="f3d63fce-5468-4d55-aa3d-9e61403ebf3b" providerId="ADAL" clId="{179C3679-B96F-41C4-B3D0-2BD00C0CE981}" dt="2019-08-20T11:40:47.371" v="2849" actId="478"/>
          <ac:grpSpMkLst>
            <pc:docMk/>
            <pc:sldMk cId="670864603" sldId="277"/>
            <ac:grpSpMk id="7" creationId="{9C4E75FC-93A4-4AC4-B1C5-2B24016471CB}"/>
          </ac:grpSpMkLst>
        </pc:grpChg>
        <pc:grpChg chg="del">
          <ac:chgData name="shi haoze" userId="f3d63fce-5468-4d55-aa3d-9e61403ebf3b" providerId="ADAL" clId="{179C3679-B96F-41C4-B3D0-2BD00C0CE981}" dt="2019-08-20T11:40:46.164" v="2848" actId="478"/>
          <ac:grpSpMkLst>
            <pc:docMk/>
            <pc:sldMk cId="670864603" sldId="277"/>
            <ac:grpSpMk id="8" creationId="{4A6BEFF1-6ABF-4A2C-9C1B-C125069DA25A}"/>
          </ac:grpSpMkLst>
        </pc:grpChg>
        <pc:grpChg chg="del">
          <ac:chgData name="shi haoze" userId="f3d63fce-5468-4d55-aa3d-9e61403ebf3b" providerId="ADAL" clId="{179C3679-B96F-41C4-B3D0-2BD00C0CE981}" dt="2019-08-20T11:34:08.517" v="2834" actId="478"/>
          <ac:grpSpMkLst>
            <pc:docMk/>
            <pc:sldMk cId="670864603" sldId="277"/>
            <ac:grpSpMk id="16" creationId="{9A06895C-6B33-4A5B-82F0-FEDCA47C2DFC}"/>
          </ac:grpSpMkLst>
        </pc:grpChg>
        <pc:grpChg chg="del">
          <ac:chgData name="shi haoze" userId="f3d63fce-5468-4d55-aa3d-9e61403ebf3b" providerId="ADAL" clId="{179C3679-B96F-41C4-B3D0-2BD00C0CE981}" dt="2019-08-20T11:34:08.070" v="2833" actId="478"/>
          <ac:grpSpMkLst>
            <pc:docMk/>
            <pc:sldMk cId="670864603" sldId="277"/>
            <ac:grpSpMk id="18" creationId="{6A3E516D-D971-4D7E-A8A9-665793BF6D2B}"/>
          </ac:grpSpMkLst>
        </pc:grpChg>
        <pc:grpChg chg="del mod">
          <ac:chgData name="shi haoze" userId="f3d63fce-5468-4d55-aa3d-9e61403ebf3b" providerId="ADAL" clId="{179C3679-B96F-41C4-B3D0-2BD00C0CE981}" dt="2019-08-20T11:41:47.314" v="2866" actId="478"/>
          <ac:grpSpMkLst>
            <pc:docMk/>
            <pc:sldMk cId="670864603" sldId="277"/>
            <ac:grpSpMk id="25" creationId="{239E8C51-0AD1-4152-84CF-01A5BB247A55}"/>
          </ac:grpSpMkLst>
        </pc:grpChg>
        <pc:picChg chg="add mod">
          <ac:chgData name="shi haoze" userId="f3d63fce-5468-4d55-aa3d-9e61403ebf3b" providerId="ADAL" clId="{179C3679-B96F-41C4-B3D0-2BD00C0CE981}" dt="2019-08-20T11:34:48.978" v="2844" actId="1076"/>
          <ac:picMkLst>
            <pc:docMk/>
            <pc:sldMk cId="670864603" sldId="277"/>
            <ac:picMk id="3" creationId="{A56F7299-6242-4BDD-A9C6-366B649DF88B}"/>
          </ac:picMkLst>
        </pc:picChg>
        <pc:picChg chg="add mod">
          <ac:chgData name="shi haoze" userId="f3d63fce-5468-4d55-aa3d-9e61403ebf3b" providerId="ADAL" clId="{179C3679-B96F-41C4-B3D0-2BD00C0CE981}" dt="2019-08-20T11:35:04.538" v="2847" actId="1076"/>
          <ac:picMkLst>
            <pc:docMk/>
            <pc:sldMk cId="670864603" sldId="277"/>
            <ac:picMk id="9" creationId="{6BF54F5A-8D87-49A6-A335-77CCE644AA63}"/>
          </ac:picMkLst>
        </pc:picChg>
        <pc:picChg chg="add mod">
          <ac:chgData name="shi haoze" userId="f3d63fce-5468-4d55-aa3d-9e61403ebf3b" providerId="ADAL" clId="{179C3679-B96F-41C4-B3D0-2BD00C0CE981}" dt="2019-08-20T11:41:03.852" v="2854" actId="962"/>
          <ac:picMkLst>
            <pc:docMk/>
            <pc:sldMk cId="670864603" sldId="277"/>
            <ac:picMk id="12" creationId="{8895E034-0EEC-447C-8957-AC8144903278}"/>
          </ac:picMkLst>
        </pc:picChg>
        <pc:picChg chg="add mod">
          <ac:chgData name="shi haoze" userId="f3d63fce-5468-4d55-aa3d-9e61403ebf3b" providerId="ADAL" clId="{179C3679-B96F-41C4-B3D0-2BD00C0CE981}" dt="2019-08-20T11:41:26.314" v="2860" actId="1076"/>
          <ac:picMkLst>
            <pc:docMk/>
            <pc:sldMk cId="670864603" sldId="277"/>
            <ac:picMk id="15" creationId="{26A25287-456B-4E39-AF85-5CBB846DB88F}"/>
          </ac:picMkLst>
        </pc:picChg>
        <pc:picChg chg="add mod">
          <ac:chgData name="shi haoze" userId="f3d63fce-5468-4d55-aa3d-9e61403ebf3b" providerId="ADAL" clId="{179C3679-B96F-41C4-B3D0-2BD00C0CE981}" dt="2019-08-20T11:41:19.970" v="2858" actId="1076"/>
          <ac:picMkLst>
            <pc:docMk/>
            <pc:sldMk cId="670864603" sldId="277"/>
            <ac:picMk id="19" creationId="{85E42805-D2DB-4D80-8277-A19FD66B9C53}"/>
          </ac:picMkLst>
        </pc:picChg>
        <pc:picChg chg="add mod">
          <ac:chgData name="shi haoze" userId="f3d63fce-5468-4d55-aa3d-9e61403ebf3b" providerId="ADAL" clId="{179C3679-B96F-41C4-B3D0-2BD00C0CE981}" dt="2019-08-20T11:42:35.653" v="2875" actId="962"/>
          <ac:picMkLst>
            <pc:docMk/>
            <pc:sldMk cId="670864603" sldId="277"/>
            <ac:picMk id="27" creationId="{C65EC600-0E30-48FF-9DD6-9774F12A6F23}"/>
          </ac:picMkLst>
        </pc:picChg>
        <pc:picChg chg="add del mod">
          <ac:chgData name="shi haoze" userId="f3d63fce-5468-4d55-aa3d-9e61403ebf3b" providerId="ADAL" clId="{179C3679-B96F-41C4-B3D0-2BD00C0CE981}" dt="2019-08-20T11:42:33.332" v="2870" actId="478"/>
          <ac:picMkLst>
            <pc:docMk/>
            <pc:sldMk cId="670864603" sldId="277"/>
            <ac:picMk id="33" creationId="{67D4BA4D-2E9B-4177-9630-D93B322187C2}"/>
          </ac:picMkLst>
        </pc:picChg>
        <pc:picChg chg="add del mod">
          <ac:chgData name="shi haoze" userId="f3d63fce-5468-4d55-aa3d-9e61403ebf3b" providerId="ADAL" clId="{179C3679-B96F-41C4-B3D0-2BD00C0CE981}" dt="2019-08-20T11:42:31.417" v="2869" actId="478"/>
          <ac:picMkLst>
            <pc:docMk/>
            <pc:sldMk cId="670864603" sldId="277"/>
            <ac:picMk id="35" creationId="{620272DC-9A0B-4B65-95CE-D1417F54E196}"/>
          </ac:picMkLst>
        </pc:picChg>
        <pc:picChg chg="add mod">
          <ac:chgData name="shi haoze" userId="f3d63fce-5468-4d55-aa3d-9e61403ebf3b" providerId="ADAL" clId="{179C3679-B96F-41C4-B3D0-2BD00C0CE981}" dt="2019-08-20T11:43:06.739" v="2882" actId="1076"/>
          <ac:picMkLst>
            <pc:docMk/>
            <pc:sldMk cId="670864603" sldId="277"/>
            <ac:picMk id="39" creationId="{9D1156B2-517D-48A9-B2D5-18F4D97B6062}"/>
          </ac:picMkLst>
        </pc:picChg>
        <pc:picChg chg="add mod">
          <ac:chgData name="shi haoze" userId="f3d63fce-5468-4d55-aa3d-9e61403ebf3b" providerId="ADAL" clId="{179C3679-B96F-41C4-B3D0-2BD00C0CE981}" dt="2019-08-20T11:43:11.762" v="2883" actId="1076"/>
          <ac:picMkLst>
            <pc:docMk/>
            <pc:sldMk cId="670864603" sldId="277"/>
            <ac:picMk id="45" creationId="{E6E0C3D5-0F4F-4849-8C17-ACE881CCE40E}"/>
          </ac:picMkLst>
        </pc:picChg>
      </pc:sldChg>
      <pc:sldChg chg="addSp delSp modSp add">
        <pc:chgData name="shi haoze" userId="f3d63fce-5468-4d55-aa3d-9e61403ebf3b" providerId="ADAL" clId="{179C3679-B96F-41C4-B3D0-2BD00C0CE981}" dt="2019-08-20T11:56:59.036" v="2964" actId="166"/>
        <pc:sldMkLst>
          <pc:docMk/>
          <pc:sldMk cId="3067052383" sldId="278"/>
        </pc:sldMkLst>
        <pc:spChg chg="del">
          <ac:chgData name="shi haoze" userId="f3d63fce-5468-4d55-aa3d-9e61403ebf3b" providerId="ADAL" clId="{179C3679-B96F-41C4-B3D0-2BD00C0CE981}" dt="2019-08-20T11:49:34.204" v="2913" actId="478"/>
          <ac:spMkLst>
            <pc:docMk/>
            <pc:sldMk cId="3067052383" sldId="278"/>
            <ac:spMk id="21" creationId="{73CFF58A-3646-4C1C-B70E-7A70F5BE68B0}"/>
          </ac:spMkLst>
        </pc:spChg>
        <pc:spChg chg="add mod">
          <ac:chgData name="shi haoze" userId="f3d63fce-5468-4d55-aa3d-9e61403ebf3b" providerId="ADAL" clId="{179C3679-B96F-41C4-B3D0-2BD00C0CE981}" dt="2019-08-20T11:56:32.746" v="2958" actId="1076"/>
          <ac:spMkLst>
            <pc:docMk/>
            <pc:sldMk cId="3067052383" sldId="278"/>
            <ac:spMk id="37" creationId="{172F2DD8-625E-40DD-ADF7-3AF3C90249F4}"/>
          </ac:spMkLst>
        </pc:spChg>
        <pc:spChg chg="add mod">
          <ac:chgData name="shi haoze" userId="f3d63fce-5468-4d55-aa3d-9e61403ebf3b" providerId="ADAL" clId="{179C3679-B96F-41C4-B3D0-2BD00C0CE981}" dt="2019-08-20T11:50:34.107" v="2918" actId="164"/>
          <ac:spMkLst>
            <pc:docMk/>
            <pc:sldMk cId="3067052383" sldId="278"/>
            <ac:spMk id="38" creationId="{628FF53F-565A-48D2-8E25-42032215C269}"/>
          </ac:spMkLst>
        </pc:spChg>
        <pc:spChg chg="add mod">
          <ac:chgData name="shi haoze" userId="f3d63fce-5468-4d55-aa3d-9e61403ebf3b" providerId="ADAL" clId="{179C3679-B96F-41C4-B3D0-2BD00C0CE981}" dt="2019-08-20T11:50:34.107" v="2918" actId="164"/>
          <ac:spMkLst>
            <pc:docMk/>
            <pc:sldMk cId="3067052383" sldId="278"/>
            <ac:spMk id="39" creationId="{9468D424-7318-4D52-94D4-AE08E687EDA6}"/>
          </ac:spMkLst>
        </pc:spChg>
        <pc:spChg chg="add mod">
          <ac:chgData name="shi haoze" userId="f3d63fce-5468-4d55-aa3d-9e61403ebf3b" providerId="ADAL" clId="{179C3679-B96F-41C4-B3D0-2BD00C0CE981}" dt="2019-08-20T11:51:23.261" v="2921" actId="207"/>
          <ac:spMkLst>
            <pc:docMk/>
            <pc:sldMk cId="3067052383" sldId="278"/>
            <ac:spMk id="40" creationId="{83E3F420-87C0-49D5-8302-58FF6FD9AEE8}"/>
          </ac:spMkLst>
        </pc:spChg>
        <pc:spChg chg="add mod">
          <ac:chgData name="shi haoze" userId="f3d63fce-5468-4d55-aa3d-9e61403ebf3b" providerId="ADAL" clId="{179C3679-B96F-41C4-B3D0-2BD00C0CE981}" dt="2019-08-20T11:50:34.107" v="2918" actId="164"/>
          <ac:spMkLst>
            <pc:docMk/>
            <pc:sldMk cId="3067052383" sldId="278"/>
            <ac:spMk id="42" creationId="{18F352EA-F566-46D0-9304-77654E4AE4D4}"/>
          </ac:spMkLst>
        </pc:spChg>
        <pc:spChg chg="add mod">
          <ac:chgData name="shi haoze" userId="f3d63fce-5468-4d55-aa3d-9e61403ebf3b" providerId="ADAL" clId="{179C3679-B96F-41C4-B3D0-2BD00C0CE981}" dt="2019-08-20T11:50:34.107" v="2918" actId="164"/>
          <ac:spMkLst>
            <pc:docMk/>
            <pc:sldMk cId="3067052383" sldId="278"/>
            <ac:spMk id="44" creationId="{E620B1D8-C20D-400C-8DE4-243D0DF51610}"/>
          </ac:spMkLst>
        </pc:spChg>
        <pc:spChg chg="mod">
          <ac:chgData name="shi haoze" userId="f3d63fce-5468-4d55-aa3d-9e61403ebf3b" providerId="ADAL" clId="{179C3679-B96F-41C4-B3D0-2BD00C0CE981}" dt="2019-08-20T11:56:36.946" v="2959" actId="1076"/>
          <ac:spMkLst>
            <pc:docMk/>
            <pc:sldMk cId="3067052383" sldId="278"/>
            <ac:spMk id="57" creationId="{90BFB1E3-9B7D-4B13-AEB6-D51D05C671D1}"/>
          </ac:spMkLst>
        </pc:spChg>
        <pc:grpChg chg="del">
          <ac:chgData name="shi haoze" userId="f3d63fce-5468-4d55-aa3d-9e61403ebf3b" providerId="ADAL" clId="{179C3679-B96F-41C4-B3D0-2BD00C0CE981}" dt="2019-08-20T11:50:28.674" v="2916" actId="478"/>
          <ac:grpSpMkLst>
            <pc:docMk/>
            <pc:sldMk cId="3067052383" sldId="278"/>
            <ac:grpSpMk id="2" creationId="{5086F0D8-E530-4744-80C7-976CFDB07F98}"/>
          </ac:grpSpMkLst>
        </pc:grpChg>
        <pc:grpChg chg="add mod ord">
          <ac:chgData name="shi haoze" userId="f3d63fce-5468-4d55-aa3d-9e61403ebf3b" providerId="ADAL" clId="{179C3679-B96F-41C4-B3D0-2BD00C0CE981}" dt="2019-08-20T11:56:59.036" v="2964" actId="166"/>
          <ac:grpSpMkLst>
            <pc:docMk/>
            <pc:sldMk cId="3067052383" sldId="278"/>
            <ac:grpSpMk id="3" creationId="{7C3AFC6F-E5B2-4148-9881-65EFA26977EF}"/>
          </ac:grpSpMkLst>
        </pc:grpChg>
        <pc:grpChg chg="del">
          <ac:chgData name="shi haoze" userId="f3d63fce-5468-4d55-aa3d-9e61403ebf3b" providerId="ADAL" clId="{179C3679-B96F-41C4-B3D0-2BD00C0CE981}" dt="2019-08-20T11:56:18.440" v="2955" actId="478"/>
          <ac:grpSpMkLst>
            <pc:docMk/>
            <pc:sldMk cId="3067052383" sldId="278"/>
            <ac:grpSpMk id="34" creationId="{ABCED4D3-DAF2-499C-9EA0-ED558BCF6D80}"/>
          </ac:grpSpMkLst>
        </pc:grpChg>
        <pc:picChg chg="add mod">
          <ac:chgData name="shi haoze" userId="f3d63fce-5468-4d55-aa3d-9e61403ebf3b" providerId="ADAL" clId="{179C3679-B96F-41C4-B3D0-2BD00C0CE981}" dt="2019-08-20T11:53:06.594" v="2935" actId="1076"/>
          <ac:picMkLst>
            <pc:docMk/>
            <pc:sldMk cId="3067052383" sldId="278"/>
            <ac:picMk id="5" creationId="{DE03D3D3-3B96-48FD-9A15-44A8A0F0E6AD}"/>
          </ac:picMkLst>
        </pc:picChg>
        <pc:picChg chg="add mod">
          <ac:chgData name="shi haoze" userId="f3d63fce-5468-4d55-aa3d-9e61403ebf3b" providerId="ADAL" clId="{179C3679-B96F-41C4-B3D0-2BD00C0CE981}" dt="2019-08-20T11:53:02.226" v="2934" actId="1076"/>
          <ac:picMkLst>
            <pc:docMk/>
            <pc:sldMk cId="3067052383" sldId="278"/>
            <ac:picMk id="7" creationId="{5F1F8329-896D-4BB6-A7C0-4B6EC9496F8A}"/>
          </ac:picMkLst>
        </pc:picChg>
        <pc:picChg chg="add del mod">
          <ac:chgData name="shi haoze" userId="f3d63fce-5468-4d55-aa3d-9e61403ebf3b" providerId="ADAL" clId="{179C3679-B96F-41C4-B3D0-2BD00C0CE981}" dt="2019-08-20T11:54:06.057" v="2939" actId="478"/>
          <ac:picMkLst>
            <pc:docMk/>
            <pc:sldMk cId="3067052383" sldId="278"/>
            <ac:picMk id="9" creationId="{25B91D87-EA87-4188-97D4-D243E8C99CB4}"/>
          </ac:picMkLst>
        </pc:picChg>
        <pc:picChg chg="add del mod">
          <ac:chgData name="shi haoze" userId="f3d63fce-5468-4d55-aa3d-9e61403ebf3b" providerId="ADAL" clId="{179C3679-B96F-41C4-B3D0-2BD00C0CE981}" dt="2019-08-20T11:54:05.570" v="2938" actId="478"/>
          <ac:picMkLst>
            <pc:docMk/>
            <pc:sldMk cId="3067052383" sldId="278"/>
            <ac:picMk id="11" creationId="{1CB5620C-FD9A-4BB3-9385-720DCD1E127E}"/>
          </ac:picMkLst>
        </pc:picChg>
        <pc:picChg chg="add mod">
          <ac:chgData name="shi haoze" userId="f3d63fce-5468-4d55-aa3d-9e61403ebf3b" providerId="ADAL" clId="{179C3679-B96F-41C4-B3D0-2BD00C0CE981}" dt="2019-08-20T11:55:53.261" v="2952" actId="1076"/>
          <ac:picMkLst>
            <pc:docMk/>
            <pc:sldMk cId="3067052383" sldId="278"/>
            <ac:picMk id="13" creationId="{7EC102D2-3164-4B3C-BFEB-C40E0BF39DC5}"/>
          </ac:picMkLst>
        </pc:picChg>
        <pc:picChg chg="add mod">
          <ac:chgData name="shi haoze" userId="f3d63fce-5468-4d55-aa3d-9e61403ebf3b" providerId="ADAL" clId="{179C3679-B96F-41C4-B3D0-2BD00C0CE981}" dt="2019-08-20T11:56:02.899" v="2954" actId="1076"/>
          <ac:picMkLst>
            <pc:docMk/>
            <pc:sldMk cId="3067052383" sldId="278"/>
            <ac:picMk id="15" creationId="{5F366B59-1808-4B6B-B454-59524C00093C}"/>
          </ac:picMkLst>
        </pc:picChg>
        <pc:picChg chg="del mod">
          <ac:chgData name="shi haoze" userId="f3d63fce-5468-4d55-aa3d-9e61403ebf3b" providerId="ADAL" clId="{179C3679-B96F-41C4-B3D0-2BD00C0CE981}" dt="2019-08-20T11:55:32.937" v="2943" actId="478"/>
          <ac:picMkLst>
            <pc:docMk/>
            <pc:sldMk cId="3067052383" sldId="278"/>
            <ac:picMk id="41" creationId="{505E67F1-40F1-47B0-B023-D90D23113C9B}"/>
          </ac:picMkLst>
        </pc:picChg>
        <pc:picChg chg="del">
          <ac:chgData name="shi haoze" userId="f3d63fce-5468-4d55-aa3d-9e61403ebf3b" providerId="ADAL" clId="{179C3679-B96F-41C4-B3D0-2BD00C0CE981}" dt="2019-08-20T11:55:30.779" v="2941" actId="478"/>
          <ac:picMkLst>
            <pc:docMk/>
            <pc:sldMk cId="3067052383" sldId="278"/>
            <ac:picMk id="43" creationId="{D008CB2E-5612-4F41-82EE-F779B52EF7F0}"/>
          </ac:picMkLst>
        </pc:picChg>
        <pc:picChg chg="del">
          <ac:chgData name="shi haoze" userId="f3d63fce-5468-4d55-aa3d-9e61403ebf3b" providerId="ADAL" clId="{179C3679-B96F-41C4-B3D0-2BD00C0CE981}" dt="2019-08-20T11:55:28.714" v="2940" actId="478"/>
          <ac:picMkLst>
            <pc:docMk/>
            <pc:sldMk cId="3067052383" sldId="278"/>
            <ac:picMk id="45" creationId="{87C348A7-6D6F-4899-9613-79CBDE343A00}"/>
          </ac:picMkLst>
        </pc:picChg>
        <pc:picChg chg="del">
          <ac:chgData name="shi haoze" userId="f3d63fce-5468-4d55-aa3d-9e61403ebf3b" providerId="ADAL" clId="{179C3679-B96F-41C4-B3D0-2BD00C0CE981}" dt="2019-08-20T11:52:24.376" v="2926" actId="478"/>
          <ac:picMkLst>
            <pc:docMk/>
            <pc:sldMk cId="3067052383" sldId="278"/>
            <ac:picMk id="50" creationId="{979F2EB6-FDFC-443A-B4B9-236D1B0FC18B}"/>
          </ac:picMkLst>
        </pc:picChg>
        <pc:picChg chg="del">
          <ac:chgData name="shi haoze" userId="f3d63fce-5468-4d55-aa3d-9e61403ebf3b" providerId="ADAL" clId="{179C3679-B96F-41C4-B3D0-2BD00C0CE981}" dt="2019-08-20T11:52:23.222" v="2925" actId="478"/>
          <ac:picMkLst>
            <pc:docMk/>
            <pc:sldMk cId="3067052383" sldId="278"/>
            <ac:picMk id="52" creationId="{81D86B17-E18B-42F2-842F-3761EEECB658}"/>
          </ac:picMkLst>
        </pc:picChg>
        <pc:picChg chg="del">
          <ac:chgData name="shi haoze" userId="f3d63fce-5468-4d55-aa3d-9e61403ebf3b" providerId="ADAL" clId="{179C3679-B96F-41C4-B3D0-2BD00C0CE981}" dt="2019-08-20T11:52:22.495" v="2924" actId="478"/>
          <ac:picMkLst>
            <pc:docMk/>
            <pc:sldMk cId="3067052383" sldId="278"/>
            <ac:picMk id="54" creationId="{DF19F7A9-1767-4812-9440-EA42D16784B8}"/>
          </ac:picMkLst>
        </pc:picChg>
        <pc:picChg chg="add mod">
          <ac:chgData name="shi haoze" userId="f3d63fce-5468-4d55-aa3d-9e61403ebf3b" providerId="ADAL" clId="{179C3679-B96F-41C4-B3D0-2BD00C0CE981}" dt="2019-08-20T11:56:55.339" v="2963" actId="1076"/>
          <ac:picMkLst>
            <pc:docMk/>
            <pc:sldMk cId="3067052383" sldId="278"/>
            <ac:picMk id="55" creationId="{054BBF02-069F-45EC-A012-F87E395F782F}"/>
          </ac:picMkLst>
        </pc:pic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28" creationId="{D9E00A5B-33D3-404E-9BF0-9094A46F80C7}"/>
          </ac:cxnSpMkLst>
        </pc:cxn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29" creationId="{39C27E39-7F27-425B-9022-39347B777EB4}"/>
          </ac:cxnSpMkLst>
        </pc:cxn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30" creationId="{A0EAC935-8E41-4492-A639-1546682FC54F}"/>
          </ac:cxnSpMkLst>
        </pc:cxn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31" creationId="{50B9ACBB-A6EB-4AAE-8297-1D26AD558701}"/>
          </ac:cxnSpMkLst>
        </pc:cxn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32" creationId="{B068CD90-5724-4B49-8117-7E04E76698FE}"/>
          </ac:cxnSpMkLst>
        </pc:cxnChg>
        <pc:cxnChg chg="mod">
          <ac:chgData name="shi haoze" userId="f3d63fce-5468-4d55-aa3d-9e61403ebf3b" providerId="ADAL" clId="{179C3679-B96F-41C4-B3D0-2BD00C0CE981}" dt="2019-08-20T11:50:28.674" v="2916" actId="478"/>
          <ac:cxnSpMkLst>
            <pc:docMk/>
            <pc:sldMk cId="3067052383" sldId="278"/>
            <ac:cxnSpMk id="33" creationId="{17AC8316-80FB-4918-B55A-056AB6D4FD5B}"/>
          </ac:cxnSpMkLst>
        </pc:cxnChg>
        <pc:cxnChg chg="add mod">
          <ac:chgData name="shi haoze" userId="f3d63fce-5468-4d55-aa3d-9e61403ebf3b" providerId="ADAL" clId="{179C3679-B96F-41C4-B3D0-2BD00C0CE981}" dt="2019-08-20T11:51:45.826" v="2923" actId="208"/>
          <ac:cxnSpMkLst>
            <pc:docMk/>
            <pc:sldMk cId="3067052383" sldId="278"/>
            <ac:cxnSpMk id="46" creationId="{B775F4B6-C967-454D-B6C5-B2373F9C406D}"/>
          </ac:cxnSpMkLst>
        </pc:cxnChg>
        <pc:cxnChg chg="add mod">
          <ac:chgData name="shi haoze" userId="f3d63fce-5468-4d55-aa3d-9e61403ebf3b" providerId="ADAL" clId="{179C3679-B96F-41C4-B3D0-2BD00C0CE981}" dt="2019-08-20T11:50:34.107" v="2918" actId="164"/>
          <ac:cxnSpMkLst>
            <pc:docMk/>
            <pc:sldMk cId="3067052383" sldId="278"/>
            <ac:cxnSpMk id="47" creationId="{AE12629C-87EC-4887-80D9-CCEF9A6A9273}"/>
          </ac:cxnSpMkLst>
        </pc:cxnChg>
        <pc:cxnChg chg="add mod">
          <ac:chgData name="shi haoze" userId="f3d63fce-5468-4d55-aa3d-9e61403ebf3b" providerId="ADAL" clId="{179C3679-B96F-41C4-B3D0-2BD00C0CE981}" dt="2019-08-20T11:50:34.107" v="2918" actId="164"/>
          <ac:cxnSpMkLst>
            <pc:docMk/>
            <pc:sldMk cId="3067052383" sldId="278"/>
            <ac:cxnSpMk id="48" creationId="{ED99BB3C-522D-44D7-A6C0-E429EC79BB4E}"/>
          </ac:cxnSpMkLst>
        </pc:cxnChg>
        <pc:cxnChg chg="add mod">
          <ac:chgData name="shi haoze" userId="f3d63fce-5468-4d55-aa3d-9e61403ebf3b" providerId="ADAL" clId="{179C3679-B96F-41C4-B3D0-2BD00C0CE981}" dt="2019-08-20T11:50:34.107" v="2918" actId="164"/>
          <ac:cxnSpMkLst>
            <pc:docMk/>
            <pc:sldMk cId="3067052383" sldId="278"/>
            <ac:cxnSpMk id="49" creationId="{1088136A-1C20-4C50-AB35-35D67244F7BB}"/>
          </ac:cxnSpMkLst>
        </pc:cxnChg>
        <pc:cxnChg chg="add mod">
          <ac:chgData name="shi haoze" userId="f3d63fce-5468-4d55-aa3d-9e61403ebf3b" providerId="ADAL" clId="{179C3679-B96F-41C4-B3D0-2BD00C0CE981}" dt="2019-08-20T11:50:34.107" v="2918" actId="164"/>
          <ac:cxnSpMkLst>
            <pc:docMk/>
            <pc:sldMk cId="3067052383" sldId="278"/>
            <ac:cxnSpMk id="51" creationId="{A4E0BDC3-E04B-43DD-88B6-6BD5CF2B8CB1}"/>
          </ac:cxnSpMkLst>
        </pc:cxnChg>
        <pc:cxnChg chg="add mod">
          <ac:chgData name="shi haoze" userId="f3d63fce-5468-4d55-aa3d-9e61403ebf3b" providerId="ADAL" clId="{179C3679-B96F-41C4-B3D0-2BD00C0CE981}" dt="2019-08-20T11:51:45.826" v="2923" actId="208"/>
          <ac:cxnSpMkLst>
            <pc:docMk/>
            <pc:sldMk cId="3067052383" sldId="278"/>
            <ac:cxnSpMk id="53" creationId="{DCDFBCC6-891F-4017-9E35-72432FBBC1DB}"/>
          </ac:cxnSpMkLst>
        </pc:cxnChg>
      </pc:sldChg>
      <pc:sldChg chg="addSp delSp modSp add">
        <pc:chgData name="shi haoze" userId="f3d63fce-5468-4d55-aa3d-9e61403ebf3b" providerId="ADAL" clId="{179C3679-B96F-41C4-B3D0-2BD00C0CE981}" dt="2019-08-20T12:00:34.203" v="3000" actId="208"/>
        <pc:sldMkLst>
          <pc:docMk/>
          <pc:sldMk cId="1532990326" sldId="279"/>
        </pc:sldMkLst>
        <pc:spChg chg="mod">
          <ac:chgData name="shi haoze" userId="f3d63fce-5468-4d55-aa3d-9e61403ebf3b" providerId="ADAL" clId="{179C3679-B96F-41C4-B3D0-2BD00C0CE981}" dt="2019-08-20T12:00:09.613" v="2994" actId="207"/>
          <ac:spMkLst>
            <pc:docMk/>
            <pc:sldMk cId="1532990326" sldId="279"/>
            <ac:spMk id="40" creationId="{83E3F420-87C0-49D5-8302-58FF6FD9AEE8}"/>
          </ac:spMkLst>
        </pc:spChg>
        <pc:spChg chg="mod">
          <ac:chgData name="shi haoze" userId="f3d63fce-5468-4d55-aa3d-9e61403ebf3b" providerId="ADAL" clId="{179C3679-B96F-41C4-B3D0-2BD00C0CE981}" dt="2019-08-20T12:00:22.349" v="2997" actId="207"/>
          <ac:spMkLst>
            <pc:docMk/>
            <pc:sldMk cId="1532990326" sldId="279"/>
            <ac:spMk id="42" creationId="{18F352EA-F566-46D0-9304-77654E4AE4D4}"/>
          </ac:spMkLst>
        </pc:spChg>
        <pc:grpChg chg="ord">
          <ac:chgData name="shi haoze" userId="f3d63fce-5468-4d55-aa3d-9e61403ebf3b" providerId="ADAL" clId="{179C3679-B96F-41C4-B3D0-2BD00C0CE981}" dt="2019-08-20T11:58:46.557" v="2975" actId="166"/>
          <ac:grpSpMkLst>
            <pc:docMk/>
            <pc:sldMk cId="1532990326" sldId="279"/>
            <ac:grpSpMk id="3" creationId="{7C3AFC6F-E5B2-4148-9881-65EFA26977EF}"/>
          </ac:grpSpMkLst>
        </pc:grpChg>
        <pc:picChg chg="add mod">
          <ac:chgData name="shi haoze" userId="f3d63fce-5468-4d55-aa3d-9e61403ebf3b" providerId="ADAL" clId="{179C3679-B96F-41C4-B3D0-2BD00C0CE981}" dt="2019-08-20T11:59:43.466" v="2991" actId="1076"/>
          <ac:picMkLst>
            <pc:docMk/>
            <pc:sldMk cId="1532990326" sldId="279"/>
            <ac:picMk id="4" creationId="{FEC9B9F9-9242-4BAF-80D0-ED01AFF8018C}"/>
          </ac:picMkLst>
        </pc:picChg>
        <pc:picChg chg="add mod">
          <ac:chgData name="shi haoze" userId="f3d63fce-5468-4d55-aa3d-9e61403ebf3b" providerId="ADAL" clId="{179C3679-B96F-41C4-B3D0-2BD00C0CE981}" dt="2019-08-20T11:59:48.388" v="2992" actId="1076"/>
          <ac:picMkLst>
            <pc:docMk/>
            <pc:sldMk cId="1532990326" sldId="279"/>
            <ac:picMk id="8" creationId="{A9AA401E-51FF-486A-A6B3-8E42693E9F70}"/>
          </ac:picMkLst>
        </pc:picChg>
        <pc:picChg chg="add del">
          <ac:chgData name="shi haoze" userId="f3d63fce-5468-4d55-aa3d-9e61403ebf3b" providerId="ADAL" clId="{179C3679-B96F-41C4-B3D0-2BD00C0CE981}" dt="2019-08-20T11:59:05.884" v="2985" actId="478"/>
          <ac:picMkLst>
            <pc:docMk/>
            <pc:sldMk cId="1532990326" sldId="279"/>
            <ac:picMk id="13" creationId="{7EC102D2-3164-4B3C-BFEB-C40E0BF39DC5}"/>
          </ac:picMkLst>
        </pc:picChg>
        <pc:picChg chg="add del">
          <ac:chgData name="shi haoze" userId="f3d63fce-5468-4d55-aa3d-9e61403ebf3b" providerId="ADAL" clId="{179C3679-B96F-41C4-B3D0-2BD00C0CE981}" dt="2019-08-20T11:59:06.101" v="2986" actId="478"/>
          <ac:picMkLst>
            <pc:docMk/>
            <pc:sldMk cId="1532990326" sldId="279"/>
            <ac:picMk id="15" creationId="{5F366B59-1808-4B6B-B454-59524C00093C}"/>
          </ac:picMkLst>
        </pc:picChg>
        <pc:picChg chg="add del">
          <ac:chgData name="shi haoze" userId="f3d63fce-5468-4d55-aa3d-9e61403ebf3b" providerId="ADAL" clId="{179C3679-B96F-41C4-B3D0-2BD00C0CE981}" dt="2019-08-20T11:58:25.066" v="2969"/>
          <ac:picMkLst>
            <pc:docMk/>
            <pc:sldMk cId="1532990326" sldId="279"/>
            <ac:picMk id="21" creationId="{F6C64D62-606D-43CD-9D91-2BA198F4741F}"/>
          </ac:picMkLst>
        </pc:picChg>
        <pc:picChg chg="add mod">
          <ac:chgData name="shi haoze" userId="f3d63fce-5468-4d55-aa3d-9e61403ebf3b" providerId="ADAL" clId="{179C3679-B96F-41C4-B3D0-2BD00C0CE981}" dt="2019-08-20T11:58:42.859" v="2974" actId="1076"/>
          <ac:picMkLst>
            <pc:docMk/>
            <pc:sldMk cId="1532990326" sldId="279"/>
            <ac:picMk id="22" creationId="{09F1951D-EC05-4578-8A53-D0B8D08C297B}"/>
          </ac:picMkLst>
        </pc:picChg>
        <pc:picChg chg="add del">
          <ac:chgData name="shi haoze" userId="f3d63fce-5468-4d55-aa3d-9e61403ebf3b" providerId="ADAL" clId="{179C3679-B96F-41C4-B3D0-2BD00C0CE981}" dt="2019-08-20T11:58:25.623" v="2970" actId="478"/>
          <ac:picMkLst>
            <pc:docMk/>
            <pc:sldMk cId="1532990326" sldId="279"/>
            <ac:picMk id="55" creationId="{054BBF02-069F-45EC-A012-F87E395F782F}"/>
          </ac:picMkLst>
        </pc:picChg>
        <pc:cxnChg chg="mod">
          <ac:chgData name="shi haoze" userId="f3d63fce-5468-4d55-aa3d-9e61403ebf3b" providerId="ADAL" clId="{179C3679-B96F-41C4-B3D0-2BD00C0CE981}" dt="2019-08-20T11:59:59.500" v="2993" actId="13822"/>
          <ac:cxnSpMkLst>
            <pc:docMk/>
            <pc:sldMk cId="1532990326" sldId="279"/>
            <ac:cxnSpMk id="46" creationId="{B775F4B6-C967-454D-B6C5-B2373F9C406D}"/>
          </ac:cxnSpMkLst>
        </pc:cxnChg>
        <pc:cxnChg chg="mod">
          <ac:chgData name="shi haoze" userId="f3d63fce-5468-4d55-aa3d-9e61403ebf3b" providerId="ADAL" clId="{179C3679-B96F-41C4-B3D0-2BD00C0CE981}" dt="2019-08-20T12:00:34.203" v="3000" actId="208"/>
          <ac:cxnSpMkLst>
            <pc:docMk/>
            <pc:sldMk cId="1532990326" sldId="279"/>
            <ac:cxnSpMk id="47" creationId="{AE12629C-87EC-4887-80D9-CCEF9A6A9273}"/>
          </ac:cxnSpMkLst>
        </pc:cxnChg>
        <pc:cxnChg chg="mod">
          <ac:chgData name="shi haoze" userId="f3d63fce-5468-4d55-aa3d-9e61403ebf3b" providerId="ADAL" clId="{179C3679-B96F-41C4-B3D0-2BD00C0CE981}" dt="2019-08-20T12:00:34.203" v="3000" actId="208"/>
          <ac:cxnSpMkLst>
            <pc:docMk/>
            <pc:sldMk cId="1532990326" sldId="279"/>
            <ac:cxnSpMk id="51" creationId="{A4E0BDC3-E04B-43DD-88B6-6BD5CF2B8CB1}"/>
          </ac:cxnSpMkLst>
        </pc:cxnChg>
        <pc:cxnChg chg="mod">
          <ac:chgData name="shi haoze" userId="f3d63fce-5468-4d55-aa3d-9e61403ebf3b" providerId="ADAL" clId="{179C3679-B96F-41C4-B3D0-2BD00C0CE981}" dt="2019-08-20T11:59:59.500" v="2993" actId="13822"/>
          <ac:cxnSpMkLst>
            <pc:docMk/>
            <pc:sldMk cId="1532990326" sldId="279"/>
            <ac:cxnSpMk id="53" creationId="{DCDFBCC6-891F-4017-9E35-72432FBBC1DB}"/>
          </ac:cxnSpMkLst>
        </pc:cxnChg>
      </pc:sldChg>
      <pc:sldChg chg="addSp modSp add">
        <pc:chgData name="shi haoze" userId="f3d63fce-5468-4d55-aa3d-9e61403ebf3b" providerId="ADAL" clId="{179C3679-B96F-41C4-B3D0-2BD00C0CE981}" dt="2019-08-20T12:03:12.347" v="3021" actId="1076"/>
        <pc:sldMkLst>
          <pc:docMk/>
          <pc:sldMk cId="1332594453" sldId="280"/>
        </pc:sldMkLst>
        <pc:spChg chg="mod">
          <ac:chgData name="shi haoze" userId="f3d63fce-5468-4d55-aa3d-9e61403ebf3b" providerId="ADAL" clId="{179C3679-B96F-41C4-B3D0-2BD00C0CE981}" dt="2019-08-20T12:02:37.093" v="3016" actId="207"/>
          <ac:spMkLst>
            <pc:docMk/>
            <pc:sldMk cId="1332594453" sldId="280"/>
            <ac:spMk id="40" creationId="{83E3F420-87C0-49D5-8302-58FF6FD9AEE8}"/>
          </ac:spMkLst>
        </pc:spChg>
        <pc:spChg chg="mod">
          <ac:chgData name="shi haoze" userId="f3d63fce-5468-4d55-aa3d-9e61403ebf3b" providerId="ADAL" clId="{179C3679-B96F-41C4-B3D0-2BD00C0CE981}" dt="2019-08-20T12:02:51.977" v="3020" actId="207"/>
          <ac:spMkLst>
            <pc:docMk/>
            <pc:sldMk cId="1332594453" sldId="280"/>
            <ac:spMk id="44" creationId="{E620B1D8-C20D-400C-8DE4-243D0DF51610}"/>
          </ac:spMkLst>
        </pc:spChg>
        <pc:grpChg chg="ord">
          <ac:chgData name="shi haoze" userId="f3d63fce-5468-4d55-aa3d-9e61403ebf3b" providerId="ADAL" clId="{179C3679-B96F-41C4-B3D0-2BD00C0CE981}" dt="2019-08-20T12:02:24.780" v="3014" actId="166"/>
          <ac:grpSpMkLst>
            <pc:docMk/>
            <pc:sldMk cId="1332594453" sldId="280"/>
            <ac:grpSpMk id="3" creationId="{7C3AFC6F-E5B2-4148-9881-65EFA26977EF}"/>
          </ac:grpSpMkLst>
        </pc:grpChg>
        <pc:picChg chg="add mod">
          <ac:chgData name="shi haoze" userId="f3d63fce-5468-4d55-aa3d-9e61403ebf3b" providerId="ADAL" clId="{179C3679-B96F-41C4-B3D0-2BD00C0CE981}" dt="2019-08-20T12:02:05.883" v="3013" actId="1076"/>
          <ac:picMkLst>
            <pc:docMk/>
            <pc:sldMk cId="1332594453" sldId="280"/>
            <ac:picMk id="4" creationId="{8386A7B2-FF60-47AE-8660-A22F44D25938}"/>
          </ac:picMkLst>
        </pc:picChg>
        <pc:picChg chg="add mod">
          <ac:chgData name="shi haoze" userId="f3d63fce-5468-4d55-aa3d-9e61403ebf3b" providerId="ADAL" clId="{179C3679-B96F-41C4-B3D0-2BD00C0CE981}" dt="2019-08-20T12:02:00.875" v="3012" actId="1076"/>
          <ac:picMkLst>
            <pc:docMk/>
            <pc:sldMk cId="1332594453" sldId="280"/>
            <ac:picMk id="8" creationId="{14D6EFAB-0293-4A0F-92ED-DD3377F20AFA}"/>
          </ac:picMkLst>
        </pc:picChg>
        <pc:picChg chg="add mod">
          <ac:chgData name="shi haoze" userId="f3d63fce-5468-4d55-aa3d-9e61403ebf3b" providerId="ADAL" clId="{179C3679-B96F-41C4-B3D0-2BD00C0CE981}" dt="2019-08-20T12:03:12.347" v="3021" actId="1076"/>
          <ac:picMkLst>
            <pc:docMk/>
            <pc:sldMk cId="1332594453" sldId="280"/>
            <ac:picMk id="21" creationId="{3C8CA307-52EB-46A3-A63A-D2996EF8D861}"/>
          </ac:picMkLst>
        </pc:picChg>
        <pc:cxnChg chg="mod">
          <ac:chgData name="shi haoze" userId="f3d63fce-5468-4d55-aa3d-9e61403ebf3b" providerId="ADAL" clId="{179C3679-B96F-41C4-B3D0-2BD00C0CE981}" dt="2019-08-20T12:02:41.132" v="3017" actId="13822"/>
          <ac:cxnSpMkLst>
            <pc:docMk/>
            <pc:sldMk cId="1332594453" sldId="280"/>
            <ac:cxnSpMk id="46" creationId="{B775F4B6-C967-454D-B6C5-B2373F9C406D}"/>
          </ac:cxnSpMkLst>
        </pc:cxnChg>
        <pc:cxnChg chg="mod">
          <ac:chgData name="shi haoze" userId="f3d63fce-5468-4d55-aa3d-9e61403ebf3b" providerId="ADAL" clId="{179C3679-B96F-41C4-B3D0-2BD00C0CE981}" dt="2019-08-20T12:02:47.467" v="3019" actId="208"/>
          <ac:cxnSpMkLst>
            <pc:docMk/>
            <pc:sldMk cId="1332594453" sldId="280"/>
            <ac:cxnSpMk id="48" creationId="{ED99BB3C-522D-44D7-A6C0-E429EC79BB4E}"/>
          </ac:cxnSpMkLst>
        </pc:cxnChg>
        <pc:cxnChg chg="mod">
          <ac:chgData name="shi haoze" userId="f3d63fce-5468-4d55-aa3d-9e61403ebf3b" providerId="ADAL" clId="{179C3679-B96F-41C4-B3D0-2BD00C0CE981}" dt="2019-08-20T12:02:47.467" v="3019" actId="208"/>
          <ac:cxnSpMkLst>
            <pc:docMk/>
            <pc:sldMk cId="1332594453" sldId="280"/>
            <ac:cxnSpMk id="49" creationId="{1088136A-1C20-4C50-AB35-35D67244F7BB}"/>
          </ac:cxnSpMkLst>
        </pc:cxnChg>
        <pc:cxnChg chg="mod">
          <ac:chgData name="shi haoze" userId="f3d63fce-5468-4d55-aa3d-9e61403ebf3b" providerId="ADAL" clId="{179C3679-B96F-41C4-B3D0-2BD00C0CE981}" dt="2019-08-20T12:02:41.132" v="3017" actId="13822"/>
          <ac:cxnSpMkLst>
            <pc:docMk/>
            <pc:sldMk cId="1332594453" sldId="280"/>
            <ac:cxnSpMk id="53" creationId="{DCDFBCC6-891F-4017-9E35-72432FBBC1DB}"/>
          </ac:cxnSpMkLst>
        </pc:cxnChg>
      </pc:sldChg>
      <pc:sldChg chg="addSp delSp modSp add">
        <pc:chgData name="shi haoze" userId="f3d63fce-5468-4d55-aa3d-9e61403ebf3b" providerId="ADAL" clId="{179C3679-B96F-41C4-B3D0-2BD00C0CE981}" dt="2019-08-20T12:11:41.826" v="3101" actId="1076"/>
        <pc:sldMkLst>
          <pc:docMk/>
          <pc:sldMk cId="500749439" sldId="282"/>
        </pc:sldMkLst>
        <pc:spChg chg="mod">
          <ac:chgData name="shi haoze" userId="f3d63fce-5468-4d55-aa3d-9e61403ebf3b" providerId="ADAL" clId="{179C3679-B96F-41C4-B3D0-2BD00C0CE981}" dt="2019-08-20T12:09:16.057" v="3064" actId="20577"/>
          <ac:spMkLst>
            <pc:docMk/>
            <pc:sldMk cId="500749439" sldId="282"/>
            <ac:spMk id="5" creationId="{AC25D1F5-12D2-4B80-8A0C-7847D34BEFBF}"/>
          </ac:spMkLst>
        </pc:spChg>
        <pc:spChg chg="del">
          <ac:chgData name="shi haoze" userId="f3d63fce-5468-4d55-aa3d-9e61403ebf3b" providerId="ADAL" clId="{179C3679-B96F-41C4-B3D0-2BD00C0CE981}" dt="2019-08-20T12:10:17.440" v="3083" actId="478"/>
          <ac:spMkLst>
            <pc:docMk/>
            <pc:sldMk cId="500749439" sldId="282"/>
            <ac:spMk id="8" creationId="{EF77E36B-D93C-4ABD-A3DC-343628174591}"/>
          </ac:spMkLst>
        </pc:spChg>
        <pc:spChg chg="del">
          <ac:chgData name="shi haoze" userId="f3d63fce-5468-4d55-aa3d-9e61403ebf3b" providerId="ADAL" clId="{179C3679-B96F-41C4-B3D0-2BD00C0CE981}" dt="2019-08-20T12:09:23.142" v="3065" actId="478"/>
          <ac:spMkLst>
            <pc:docMk/>
            <pc:sldMk cId="500749439" sldId="282"/>
            <ac:spMk id="15" creationId="{9858FD98-B0C7-437F-9B1D-F320F15C811C}"/>
          </ac:spMkLst>
        </pc:spChg>
        <pc:spChg chg="del">
          <ac:chgData name="shi haoze" userId="f3d63fce-5468-4d55-aa3d-9e61403ebf3b" providerId="ADAL" clId="{179C3679-B96F-41C4-B3D0-2BD00C0CE981}" dt="2019-08-20T12:09:23.142" v="3065" actId="478"/>
          <ac:spMkLst>
            <pc:docMk/>
            <pc:sldMk cId="500749439" sldId="282"/>
            <ac:spMk id="16" creationId="{1E2A4ED8-06DF-4D8B-9BFA-6853CE96B135}"/>
          </ac:spMkLst>
        </pc:spChg>
        <pc:spChg chg="del">
          <ac:chgData name="shi haoze" userId="f3d63fce-5468-4d55-aa3d-9e61403ebf3b" providerId="ADAL" clId="{179C3679-B96F-41C4-B3D0-2BD00C0CE981}" dt="2019-08-20T12:09:23.142" v="3065" actId="478"/>
          <ac:spMkLst>
            <pc:docMk/>
            <pc:sldMk cId="500749439" sldId="282"/>
            <ac:spMk id="17" creationId="{214FB502-01F3-4D0C-BC7F-CA0F048A68AF}"/>
          </ac:spMkLst>
        </pc:spChg>
        <pc:spChg chg="mod">
          <ac:chgData name="shi haoze" userId="f3d63fce-5468-4d55-aa3d-9e61403ebf3b" providerId="ADAL" clId="{179C3679-B96F-41C4-B3D0-2BD00C0CE981}" dt="2019-08-20T12:10:11.107" v="3080" actId="1076"/>
          <ac:spMkLst>
            <pc:docMk/>
            <pc:sldMk cId="500749439" sldId="282"/>
            <ac:spMk id="22" creationId="{BA2F0021-E50C-4C74-ABA7-3A5173D6554C}"/>
          </ac:spMkLst>
        </pc:spChg>
        <pc:spChg chg="mod">
          <ac:chgData name="shi haoze" userId="f3d63fce-5468-4d55-aa3d-9e61403ebf3b" providerId="ADAL" clId="{179C3679-B96F-41C4-B3D0-2BD00C0CE981}" dt="2019-08-20T12:10:01.979" v="3079" actId="1076"/>
          <ac:spMkLst>
            <pc:docMk/>
            <pc:sldMk cId="500749439" sldId="282"/>
            <ac:spMk id="25" creationId="{CE67039A-63DA-46F7-893E-3B9AEFBCD75A}"/>
          </ac:spMkLst>
        </pc:spChg>
        <pc:picChg chg="add mod">
          <ac:chgData name="shi haoze" userId="f3d63fce-5468-4d55-aa3d-9e61403ebf3b" providerId="ADAL" clId="{179C3679-B96F-41C4-B3D0-2BD00C0CE981}" dt="2019-08-20T12:11:41.826" v="3101" actId="1076"/>
          <ac:picMkLst>
            <pc:docMk/>
            <pc:sldMk cId="500749439" sldId="282"/>
            <ac:picMk id="3" creationId="{C7CC3D00-38D4-4E05-B571-BBAA146D81B1}"/>
          </ac:picMkLst>
        </pc:picChg>
        <pc:picChg chg="add mod">
          <ac:chgData name="shi haoze" userId="f3d63fce-5468-4d55-aa3d-9e61403ebf3b" providerId="ADAL" clId="{179C3679-B96F-41C4-B3D0-2BD00C0CE981}" dt="2019-08-20T12:10:51.091" v="3091" actId="1076"/>
          <ac:picMkLst>
            <pc:docMk/>
            <pc:sldMk cId="500749439" sldId="282"/>
            <ac:picMk id="6" creationId="{A6F11655-C67F-4D70-9A84-D6FD747B8FC5}"/>
          </ac:picMkLst>
        </pc:picChg>
        <pc:picChg chg="del">
          <ac:chgData name="shi haoze" userId="f3d63fce-5468-4d55-aa3d-9e61403ebf3b" providerId="ADAL" clId="{179C3679-B96F-41C4-B3D0-2BD00C0CE981}" dt="2019-08-20T12:05:01.203" v="3035" actId="478"/>
          <ac:picMkLst>
            <pc:docMk/>
            <pc:sldMk cId="500749439" sldId="282"/>
            <ac:picMk id="7" creationId="{0B328EF1-E359-43EE-994A-84317DB5288A}"/>
          </ac:picMkLst>
        </pc:picChg>
        <pc:picChg chg="add mod">
          <ac:chgData name="shi haoze" userId="f3d63fce-5468-4d55-aa3d-9e61403ebf3b" providerId="ADAL" clId="{179C3679-B96F-41C4-B3D0-2BD00C0CE981}" dt="2019-08-20T12:11:19.036" v="3098" actId="1076"/>
          <ac:picMkLst>
            <pc:docMk/>
            <pc:sldMk cId="500749439" sldId="282"/>
            <ac:picMk id="11" creationId="{A5BCBFD4-754C-4FE8-A84A-3BFC5B05B2C1}"/>
          </ac:picMkLst>
        </pc:picChg>
        <pc:picChg chg="add mod">
          <ac:chgData name="shi haoze" userId="f3d63fce-5468-4d55-aa3d-9e61403ebf3b" providerId="ADAL" clId="{179C3679-B96F-41C4-B3D0-2BD00C0CE981}" dt="2019-08-20T12:11:34.683" v="3100" actId="1076"/>
          <ac:picMkLst>
            <pc:docMk/>
            <pc:sldMk cId="500749439" sldId="282"/>
            <ac:picMk id="13" creationId="{D084264D-0F8D-47F6-8FD5-DCF17BCAD236}"/>
          </ac:picMkLst>
        </pc:picChg>
        <pc:picChg chg="add mod">
          <ac:chgData name="shi haoze" userId="f3d63fce-5468-4d55-aa3d-9e61403ebf3b" providerId="ADAL" clId="{179C3679-B96F-41C4-B3D0-2BD00C0CE981}" dt="2019-08-20T12:11:26.067" v="3099" actId="1076"/>
          <ac:picMkLst>
            <pc:docMk/>
            <pc:sldMk cId="500749439" sldId="282"/>
            <ac:picMk id="20" creationId="{283DE329-68C7-415B-92CC-168B16B78262}"/>
          </ac:picMkLst>
        </pc:picChg>
        <pc:picChg chg="add mod">
          <ac:chgData name="shi haoze" userId="f3d63fce-5468-4d55-aa3d-9e61403ebf3b" providerId="ADAL" clId="{179C3679-B96F-41C4-B3D0-2BD00C0CE981}" dt="2019-08-20T12:10:56.498" v="3094" actId="14100"/>
          <ac:picMkLst>
            <pc:docMk/>
            <pc:sldMk cId="500749439" sldId="282"/>
            <ac:picMk id="23" creationId="{C0C62A73-12E6-497B-82BB-FA5B8F0743C9}"/>
          </ac:picMkLst>
        </pc:picChg>
        <pc:picChg chg="del">
          <ac:chgData name="shi haoze" userId="f3d63fce-5468-4d55-aa3d-9e61403ebf3b" providerId="ADAL" clId="{179C3679-B96F-41C4-B3D0-2BD00C0CE981}" dt="2019-08-20T12:04:56.911" v="3032" actId="478"/>
          <ac:picMkLst>
            <pc:docMk/>
            <pc:sldMk cId="500749439" sldId="282"/>
            <ac:picMk id="24" creationId="{8E65BDC9-81D6-4614-A7F8-AC3BA5551970}"/>
          </ac:picMkLst>
        </pc:picChg>
        <pc:cxnChg chg="del mod">
          <ac:chgData name="shi haoze" userId="f3d63fce-5468-4d55-aa3d-9e61403ebf3b" providerId="ADAL" clId="{179C3679-B96F-41C4-B3D0-2BD00C0CE981}" dt="2019-08-20T12:10:16.570" v="3082" actId="478"/>
          <ac:cxnSpMkLst>
            <pc:docMk/>
            <pc:sldMk cId="500749439" sldId="282"/>
            <ac:cxnSpMk id="9" creationId="{334EABCB-8AF3-4769-BB1F-7D08E84D48B6}"/>
          </ac:cxnSpMkLst>
        </pc:cxnChg>
        <pc:cxnChg chg="del mod">
          <ac:chgData name="shi haoze" userId="f3d63fce-5468-4d55-aa3d-9e61403ebf3b" providerId="ADAL" clId="{179C3679-B96F-41C4-B3D0-2BD00C0CE981}" dt="2019-08-20T12:09:23.142" v="3065" actId="478"/>
          <ac:cxnSpMkLst>
            <pc:docMk/>
            <pc:sldMk cId="500749439" sldId="282"/>
            <ac:cxnSpMk id="18" creationId="{A79492B1-55E8-480B-BD5A-0B324366F9E2}"/>
          </ac:cxnSpMkLst>
        </pc:cxnChg>
        <pc:cxnChg chg="del mod">
          <ac:chgData name="shi haoze" userId="f3d63fce-5468-4d55-aa3d-9e61403ebf3b" providerId="ADAL" clId="{179C3679-B96F-41C4-B3D0-2BD00C0CE981}" dt="2019-08-20T12:09:23.142" v="3065" actId="478"/>
          <ac:cxnSpMkLst>
            <pc:docMk/>
            <pc:sldMk cId="500749439" sldId="282"/>
            <ac:cxnSpMk id="19" creationId="{59C76E8A-8E23-4F82-9C2B-B216CD019265}"/>
          </ac:cxnSpMkLst>
        </pc:cxnChg>
      </pc:sldChg>
      <pc:sldChg chg="addSp delSp modSp add">
        <pc:chgData name="shi haoze" userId="f3d63fce-5468-4d55-aa3d-9e61403ebf3b" providerId="ADAL" clId="{179C3679-B96F-41C4-B3D0-2BD00C0CE981}" dt="2019-08-20T12:27:08.444" v="3193" actId="20577"/>
        <pc:sldMkLst>
          <pc:docMk/>
          <pc:sldMk cId="3436001868" sldId="283"/>
        </pc:sldMkLst>
        <pc:spChg chg="mod">
          <ac:chgData name="shi haoze" userId="f3d63fce-5468-4d55-aa3d-9e61403ebf3b" providerId="ADAL" clId="{179C3679-B96F-41C4-B3D0-2BD00C0CE981}" dt="2019-08-20T12:27:08.444" v="3193" actId="20577"/>
          <ac:spMkLst>
            <pc:docMk/>
            <pc:sldMk cId="3436001868" sldId="283"/>
            <ac:spMk id="26" creationId="{762B1841-83AF-4A27-AD98-4FEF28057063}"/>
          </ac:spMkLst>
        </pc:spChg>
        <pc:spChg chg="add">
          <ac:chgData name="shi haoze" userId="f3d63fce-5468-4d55-aa3d-9e61403ebf3b" providerId="ADAL" clId="{179C3679-B96F-41C4-B3D0-2BD00C0CE981}" dt="2019-08-20T12:25:48.792" v="3180"/>
          <ac:spMkLst>
            <pc:docMk/>
            <pc:sldMk cId="3436001868" sldId="283"/>
            <ac:spMk id="36" creationId="{4D535791-A9E9-408E-8B12-CBBD9D0C0200}"/>
          </ac:spMkLst>
        </pc:spChg>
        <pc:spChg chg="add mod">
          <ac:chgData name="shi haoze" userId="f3d63fce-5468-4d55-aa3d-9e61403ebf3b" providerId="ADAL" clId="{179C3679-B96F-41C4-B3D0-2BD00C0CE981}" dt="2019-08-20T12:26:33.908" v="3184" actId="1076"/>
          <ac:spMkLst>
            <pc:docMk/>
            <pc:sldMk cId="3436001868" sldId="283"/>
            <ac:spMk id="37" creationId="{BC4F409D-8759-4B82-A99B-63F58D83EBD3}"/>
          </ac:spMkLst>
        </pc:spChg>
        <pc:spChg chg="add">
          <ac:chgData name="shi haoze" userId="f3d63fce-5468-4d55-aa3d-9e61403ebf3b" providerId="ADAL" clId="{179C3679-B96F-41C4-B3D0-2BD00C0CE981}" dt="2019-08-20T12:25:48.792" v="3180"/>
          <ac:spMkLst>
            <pc:docMk/>
            <pc:sldMk cId="3436001868" sldId="283"/>
            <ac:spMk id="38" creationId="{C0578941-B25A-4EB9-8453-810FA75AEA62}"/>
          </ac:spMkLst>
        </pc:spChg>
        <pc:spChg chg="ord">
          <ac:chgData name="shi haoze" userId="f3d63fce-5468-4d55-aa3d-9e61403ebf3b" providerId="ADAL" clId="{179C3679-B96F-41C4-B3D0-2BD00C0CE981}" dt="2019-08-20T12:26:25.460" v="3183" actId="166"/>
          <ac:spMkLst>
            <pc:docMk/>
            <pc:sldMk cId="3436001868" sldId="283"/>
            <ac:spMk id="51" creationId="{F2A1652E-63C7-4D46-9ABF-D8603B693CBF}"/>
          </ac:spMkLst>
        </pc:spChg>
        <pc:grpChg chg="del">
          <ac:chgData name="shi haoze" userId="f3d63fce-5468-4d55-aa3d-9e61403ebf3b" providerId="ADAL" clId="{179C3679-B96F-41C4-B3D0-2BD00C0CE981}" dt="2019-08-20T12:25:41.301" v="3178" actId="478"/>
          <ac:grpSpMkLst>
            <pc:docMk/>
            <pc:sldMk cId="3436001868" sldId="283"/>
            <ac:grpSpMk id="4" creationId="{BB692FED-9225-4010-9B5B-0D88FFCCC091}"/>
          </ac:grpSpMkLst>
        </pc:grpChg>
        <pc:picChg chg="ord">
          <ac:chgData name="shi haoze" userId="f3d63fce-5468-4d55-aa3d-9e61403ebf3b" providerId="ADAL" clId="{179C3679-B96F-41C4-B3D0-2BD00C0CE981}" dt="2019-08-20T12:25:56.958" v="3182" actId="166"/>
          <ac:picMkLst>
            <pc:docMk/>
            <pc:sldMk cId="3436001868" sldId="283"/>
            <ac:picMk id="34" creationId="{5CBBDB57-F582-4A93-BBC4-FD0158F1A4C3}"/>
          </ac:picMkLst>
        </pc:pic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3" creationId="{86F74D37-302E-497B-BB50-6357B536A3A6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4" creationId="{B4F7BC3D-FD0F-422D-9274-F0BB5EED1FDB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5" creationId="{736CD1A2-5BC1-473D-BB77-2F506BFEFCFF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6" creationId="{EEEEF7C2-83D9-4640-8968-B53CEE32B8DA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7" creationId="{D925F48E-09A0-4C9D-807E-8B2418F75184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8" creationId="{CA36510E-5352-4F20-A0C4-E7E51B0A54A5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19" creationId="{884BFE24-8901-4FDA-B9E7-BD8A7B7D1EC6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0" creationId="{CA843D25-F706-4B58-AB18-CDF7030B4663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1" creationId="{1E36D51B-3E51-4EA6-BE0C-1F375D552931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2" creationId="{0486167E-926F-498C-8749-4EA7CA6C1D53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3" creationId="{787F3734-C8A1-4286-89D2-BD3C164F017E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4" creationId="{9BDD17A7-ECAB-4377-A8AD-957BA974D85E}"/>
          </ac:cxnSpMkLst>
        </pc:cxnChg>
        <pc:cxnChg chg="mod">
          <ac:chgData name="shi haoze" userId="f3d63fce-5468-4d55-aa3d-9e61403ebf3b" providerId="ADAL" clId="{179C3679-B96F-41C4-B3D0-2BD00C0CE981}" dt="2019-08-20T12:25:41.301" v="3178" actId="478"/>
          <ac:cxnSpMkLst>
            <pc:docMk/>
            <pc:sldMk cId="3436001868" sldId="283"/>
            <ac:cxnSpMk id="25" creationId="{C4EA9547-60A7-4627-96C3-2101F7561A57}"/>
          </ac:cxnSpMkLst>
        </pc:cxnChg>
        <pc:cxnChg chg="del mod">
          <ac:chgData name="shi haoze" userId="f3d63fce-5468-4d55-aa3d-9e61403ebf3b" providerId="ADAL" clId="{179C3679-B96F-41C4-B3D0-2BD00C0CE981}" dt="2019-08-20T12:25:43.094" v="3179" actId="478"/>
          <ac:cxnSpMkLst>
            <pc:docMk/>
            <pc:sldMk cId="3436001868" sldId="283"/>
            <ac:cxnSpMk id="27" creationId="{7A78053D-0A84-48DA-B8B0-B39CC069456D}"/>
          </ac:cxnSpMkLst>
        </pc:cxnChg>
        <pc:cxnChg chg="add">
          <ac:chgData name="shi haoze" userId="f3d63fce-5468-4d55-aa3d-9e61403ebf3b" providerId="ADAL" clId="{179C3679-B96F-41C4-B3D0-2BD00C0CE981}" dt="2019-08-20T12:25:48.792" v="3180"/>
          <ac:cxnSpMkLst>
            <pc:docMk/>
            <pc:sldMk cId="3436001868" sldId="283"/>
            <ac:cxnSpMk id="40" creationId="{985075B0-6C74-485A-ABE8-7CA1A43240A1}"/>
          </ac:cxnSpMkLst>
        </pc:cxnChg>
        <pc:cxnChg chg="add mod">
          <ac:chgData name="shi haoze" userId="f3d63fce-5468-4d55-aa3d-9e61403ebf3b" providerId="ADAL" clId="{179C3679-B96F-41C4-B3D0-2BD00C0CE981}" dt="2019-08-20T12:26:33.908" v="3184" actId="1076"/>
          <ac:cxnSpMkLst>
            <pc:docMk/>
            <pc:sldMk cId="3436001868" sldId="283"/>
            <ac:cxnSpMk id="43" creationId="{1DC736CA-F21D-4F67-A293-8BEBD7005E36}"/>
          </ac:cxnSpMkLst>
        </pc:cxnChg>
      </pc:sldChg>
      <pc:sldChg chg="addSp delSp modSp add ord modNotesTx">
        <pc:chgData name="shi haoze" userId="f3d63fce-5468-4d55-aa3d-9e61403ebf3b" providerId="ADAL" clId="{179C3679-B96F-41C4-B3D0-2BD00C0CE981}" dt="2019-08-21T12:16:04.645" v="5916" actId="1076"/>
        <pc:sldMkLst>
          <pc:docMk/>
          <pc:sldMk cId="2872239712" sldId="286"/>
        </pc:sldMkLst>
        <pc:spChg chg="mod">
          <ac:chgData name="shi haoze" userId="f3d63fce-5468-4d55-aa3d-9e61403ebf3b" providerId="ADAL" clId="{179C3679-B96F-41C4-B3D0-2BD00C0CE981}" dt="2019-08-21T12:16:04.645" v="5916" actId="1076"/>
          <ac:spMkLst>
            <pc:docMk/>
            <pc:sldMk cId="2872239712" sldId="286"/>
            <ac:spMk id="2" creationId="{97C04890-7F41-40A3-8E8C-7054EC532030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4" creationId="{980AE5C9-31B6-4AD7-A798-1A2B6A79877F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0" creationId="{6409CCEE-5EB5-42E2-8D67-6AFA6EB85DE4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1" creationId="{2F11F321-41BA-46D0-92C7-7F395C24A853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2" creationId="{30FA351F-F69B-4A40-A4B6-4EAC7B57344B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3" creationId="{E6E35B0C-5639-48B8-A4A4-732966C6F41E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4" creationId="{10BF51C7-AB75-4756-9176-B466C22E3557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5" creationId="{1766B20E-DC1C-4CE3-B75D-3CFB98552C57}"/>
          </ac:spMkLst>
        </pc:spChg>
        <pc:spChg chg="mod">
          <ac:chgData name="shi haoze" userId="f3d63fce-5468-4d55-aa3d-9e61403ebf3b" providerId="ADAL" clId="{179C3679-B96F-41C4-B3D0-2BD00C0CE981}" dt="2019-08-21T00:19:46.981" v="3321" actId="1076"/>
          <ac:spMkLst>
            <pc:docMk/>
            <pc:sldMk cId="2872239712" sldId="286"/>
            <ac:spMk id="16" creationId="{4FFE61FE-0781-45E0-9634-049F3D171C75}"/>
          </ac:spMkLst>
        </pc:spChg>
        <pc:spChg chg="mod">
          <ac:chgData name="shi haoze" userId="f3d63fce-5468-4d55-aa3d-9e61403ebf3b" providerId="ADAL" clId="{179C3679-B96F-41C4-B3D0-2BD00C0CE981}" dt="2019-08-20T12:22:20.396" v="3147" actId="1076"/>
          <ac:spMkLst>
            <pc:docMk/>
            <pc:sldMk cId="2872239712" sldId="286"/>
            <ac:spMk id="109" creationId="{4EC065EE-1967-4C83-BE59-72C92F78B0C6}"/>
          </ac:spMkLst>
        </pc:spChg>
        <pc:spChg chg="mod">
          <ac:chgData name="shi haoze" userId="f3d63fce-5468-4d55-aa3d-9e61403ebf3b" providerId="ADAL" clId="{179C3679-B96F-41C4-B3D0-2BD00C0CE981}" dt="2019-08-20T12:22:20.396" v="3147" actId="1076"/>
          <ac:spMkLst>
            <pc:docMk/>
            <pc:sldMk cId="2872239712" sldId="286"/>
            <ac:spMk id="110" creationId="{C917E95C-9C1C-4E36-914B-472EDAC20359}"/>
          </ac:spMkLst>
        </pc:spChg>
        <pc:spChg chg="mod">
          <ac:chgData name="shi haoze" userId="f3d63fce-5468-4d55-aa3d-9e61403ebf3b" providerId="ADAL" clId="{179C3679-B96F-41C4-B3D0-2BD00C0CE981}" dt="2019-08-20T12:22:20.396" v="3147" actId="1076"/>
          <ac:spMkLst>
            <pc:docMk/>
            <pc:sldMk cId="2872239712" sldId="286"/>
            <ac:spMk id="111" creationId="{BFABA01F-08CF-44A5-86A6-8E7C47E7D2E7}"/>
          </ac:spMkLst>
        </pc:spChg>
        <pc:spChg chg="mod">
          <ac:chgData name="shi haoze" userId="f3d63fce-5468-4d55-aa3d-9e61403ebf3b" providerId="ADAL" clId="{179C3679-B96F-41C4-B3D0-2BD00C0CE981}" dt="2019-08-20T12:22:20.396" v="3147" actId="1076"/>
          <ac:spMkLst>
            <pc:docMk/>
            <pc:sldMk cId="2872239712" sldId="286"/>
            <ac:spMk id="114" creationId="{19B84945-B03F-46F2-8B8D-9FC9351C745A}"/>
          </ac:spMkLst>
        </pc:spChg>
        <pc:picChg chg="add mod">
          <ac:chgData name="shi haoze" userId="f3d63fce-5468-4d55-aa3d-9e61403ebf3b" providerId="ADAL" clId="{179C3679-B96F-41C4-B3D0-2BD00C0CE981}" dt="2019-08-21T00:33:31.825" v="3468" actId="1076"/>
          <ac:picMkLst>
            <pc:docMk/>
            <pc:sldMk cId="2872239712" sldId="286"/>
            <ac:picMk id="5" creationId="{0DECC7CF-A100-40D5-8E7E-C2893886C653}"/>
          </ac:picMkLst>
        </pc:picChg>
        <pc:picChg chg="add del mod modCrop">
          <ac:chgData name="shi haoze" userId="f3d63fce-5468-4d55-aa3d-9e61403ebf3b" providerId="ADAL" clId="{179C3679-B96F-41C4-B3D0-2BD00C0CE981}" dt="2019-08-21T00:24:25.682" v="3323" actId="478"/>
          <ac:picMkLst>
            <pc:docMk/>
            <pc:sldMk cId="2872239712" sldId="286"/>
            <ac:picMk id="30" creationId="{38DEAAB9-F1C3-470F-BB82-FE5A3D47792C}"/>
          </ac:picMkLst>
        </pc:picChg>
        <pc:picChg chg="add mod modCrop">
          <ac:chgData name="shi haoze" userId="f3d63fce-5468-4d55-aa3d-9e61403ebf3b" providerId="ADAL" clId="{179C3679-B96F-41C4-B3D0-2BD00C0CE981}" dt="2019-08-21T00:33:10.245" v="3465" actId="1076"/>
          <ac:picMkLst>
            <pc:docMk/>
            <pc:sldMk cId="2872239712" sldId="286"/>
            <ac:picMk id="31" creationId="{0A911B0B-5E05-4E2C-975F-A080A918E94F}"/>
          </ac:picMkLst>
        </pc:picChg>
        <pc:picChg chg="add mod">
          <ac:chgData name="shi haoze" userId="f3d63fce-5468-4d55-aa3d-9e61403ebf3b" providerId="ADAL" clId="{179C3679-B96F-41C4-B3D0-2BD00C0CE981}" dt="2019-08-21T00:19:50.903" v="3322" actId="1076"/>
          <ac:picMkLst>
            <pc:docMk/>
            <pc:sldMk cId="2872239712" sldId="286"/>
            <ac:picMk id="32" creationId="{5D810B43-331B-4ED1-9B43-0AD1C17993C1}"/>
          </ac:picMkLst>
        </pc:picChg>
        <pc:picChg chg="del mod modCrop">
          <ac:chgData name="shi haoze" userId="f3d63fce-5468-4d55-aa3d-9e61403ebf3b" providerId="ADAL" clId="{179C3679-B96F-41C4-B3D0-2BD00C0CE981}" dt="2019-08-21T00:24:29.953" v="3325" actId="478"/>
          <ac:picMkLst>
            <pc:docMk/>
            <pc:sldMk cId="2872239712" sldId="286"/>
            <ac:picMk id="113" creationId="{C26844D6-D32A-4553-B063-216505BB7937}"/>
          </ac:picMkLst>
        </pc:pic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63" creationId="{EC36DEBD-0FA9-45D0-8682-378BA2ED5427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65" creationId="{D0892985-65C7-4D7A-B87D-017319A4FB1B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68" creationId="{3D0ACCBA-E67C-4EF8-A631-4C8AD04E3BA1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71" creationId="{2E95C4D5-D6C4-49E1-B73D-4609D66F747D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74" creationId="{E9636B92-5BCC-44C0-9153-53A0E300CC90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78" creationId="{664E8606-51BE-4C68-8F8D-6DA61B26854E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81" creationId="{3CFE6B09-3C04-4968-8418-93079716D853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84" creationId="{A1BDCF04-0CD7-436B-BD6A-E3A35EE8A1C8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87" creationId="{3C73909A-F8D2-4CA1-9FE8-DA500E094C96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91" creationId="{824BAE96-F2B9-4347-95AE-8D006C60A67E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94" creationId="{2BAFEFCD-0C2F-498A-A2E7-14B128B2D997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97" creationId="{0E8AA8D0-0F4E-47A2-B9F0-8F64149B0613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102" creationId="{5E2CB431-D24B-4FA8-8C83-6D5873C4A5BF}"/>
          </ac:cxnSpMkLst>
        </pc:cxnChg>
        <pc:cxnChg chg="mod">
          <ac:chgData name="shi haoze" userId="f3d63fce-5468-4d55-aa3d-9e61403ebf3b" providerId="ADAL" clId="{179C3679-B96F-41C4-B3D0-2BD00C0CE981}" dt="2019-08-21T00:19:46.981" v="3321" actId="1076"/>
          <ac:cxnSpMkLst>
            <pc:docMk/>
            <pc:sldMk cId="2872239712" sldId="286"/>
            <ac:cxnSpMk id="105" creationId="{481CEE4E-D41F-4169-ADE5-D7F496E7BA94}"/>
          </ac:cxnSpMkLst>
        </pc:cxnChg>
      </pc:sldChg>
      <pc:sldChg chg="modSp add">
        <pc:chgData name="shi haoze" userId="f3d63fce-5468-4d55-aa3d-9e61403ebf3b" providerId="ADAL" clId="{179C3679-B96F-41C4-B3D0-2BD00C0CE981}" dt="2019-08-21T07:58:08.157" v="4529" actId="255"/>
        <pc:sldMkLst>
          <pc:docMk/>
          <pc:sldMk cId="3744572129" sldId="287"/>
        </pc:sldMkLst>
        <pc:spChg chg="mod">
          <ac:chgData name="shi haoze" userId="f3d63fce-5468-4d55-aa3d-9e61403ebf3b" providerId="ADAL" clId="{179C3679-B96F-41C4-B3D0-2BD00C0CE981}" dt="2019-08-21T07:58:08.157" v="4529" actId="255"/>
          <ac:spMkLst>
            <pc:docMk/>
            <pc:sldMk cId="3744572129" sldId="287"/>
            <ac:spMk id="23" creationId="{F8D7446C-7185-4C93-B634-27F13AFC4F31}"/>
          </ac:spMkLst>
        </pc:spChg>
      </pc:sldChg>
      <pc:sldChg chg="addSp delSp modSp add">
        <pc:chgData name="shi haoze" userId="f3d63fce-5468-4d55-aa3d-9e61403ebf3b" providerId="ADAL" clId="{179C3679-B96F-41C4-B3D0-2BD00C0CE981}" dt="2019-08-21T13:57:12.443" v="6614"/>
        <pc:sldMkLst>
          <pc:docMk/>
          <pc:sldMk cId="1376803118" sldId="288"/>
        </pc:sldMkLst>
        <pc:spChg chg="del">
          <ac:chgData name="shi haoze" userId="f3d63fce-5468-4d55-aa3d-9e61403ebf3b" providerId="ADAL" clId="{179C3679-B96F-41C4-B3D0-2BD00C0CE981}" dt="2019-08-21T07:58:30.770" v="4532" actId="478"/>
          <ac:spMkLst>
            <pc:docMk/>
            <pc:sldMk cId="1376803118" sldId="288"/>
            <ac:spMk id="2" creationId="{28752EAF-ADB4-4077-9995-622A8725379A}"/>
          </ac:spMkLst>
        </pc:spChg>
        <pc:spChg chg="del">
          <ac:chgData name="shi haoze" userId="f3d63fce-5468-4d55-aa3d-9e61403ebf3b" providerId="ADAL" clId="{179C3679-B96F-41C4-B3D0-2BD00C0CE981}" dt="2019-08-21T07:58:26.728" v="4531"/>
          <ac:spMkLst>
            <pc:docMk/>
            <pc:sldMk cId="1376803118" sldId="288"/>
            <ac:spMk id="3" creationId="{708F726A-940C-4AD0-9E95-419BA217C1C8}"/>
          </ac:spMkLst>
        </pc:spChg>
        <pc:spChg chg="add del mod">
          <ac:chgData name="shi haoze" userId="f3d63fce-5468-4d55-aa3d-9e61403ebf3b" providerId="ADAL" clId="{179C3679-B96F-41C4-B3D0-2BD00C0CE981}" dt="2019-08-21T13:53:05.366" v="6511" actId="478"/>
          <ac:spMkLst>
            <pc:docMk/>
            <pc:sldMk cId="1376803118" sldId="288"/>
            <ac:spMk id="3" creationId="{AEF32774-80C0-43EF-85A0-86D20CE9CB8F}"/>
          </ac:spMkLst>
        </pc:spChg>
        <pc:spChg chg="add del mod">
          <ac:chgData name="shi haoze" userId="f3d63fce-5468-4d55-aa3d-9e61403ebf3b" providerId="ADAL" clId="{179C3679-B96F-41C4-B3D0-2BD00C0CE981}" dt="2019-08-21T12:08:40.957" v="5843" actId="478"/>
          <ac:spMkLst>
            <pc:docMk/>
            <pc:sldMk cId="1376803118" sldId="288"/>
            <ac:spMk id="10" creationId="{EC736B67-0A8F-471C-A320-49B01D426776}"/>
          </ac:spMkLst>
        </pc:spChg>
        <pc:spChg chg="add del mod">
          <ac:chgData name="shi haoze" userId="f3d63fce-5468-4d55-aa3d-9e61403ebf3b" providerId="ADAL" clId="{179C3679-B96F-41C4-B3D0-2BD00C0CE981}" dt="2019-08-21T12:08:27.036" v="5832" actId="478"/>
          <ac:spMkLst>
            <pc:docMk/>
            <pc:sldMk cId="1376803118" sldId="288"/>
            <ac:spMk id="11" creationId="{13B3231F-61A8-474E-9E4F-380A5107A0E1}"/>
          </ac:spMkLst>
        </pc:spChg>
        <pc:spChg chg="add del">
          <ac:chgData name="shi haoze" userId="f3d63fce-5468-4d55-aa3d-9e61403ebf3b" providerId="ADAL" clId="{179C3679-B96F-41C4-B3D0-2BD00C0CE981}" dt="2019-08-21T12:08:24.981" v="5831"/>
          <ac:spMkLst>
            <pc:docMk/>
            <pc:sldMk cId="1376803118" sldId="288"/>
            <ac:spMk id="24" creationId="{4F69C41A-ADE8-4CD7-8124-C81E78C5DC79}"/>
          </ac:spMkLst>
        </pc:spChg>
        <pc:spChg chg="add del mod">
          <ac:chgData name="shi haoze" userId="f3d63fce-5468-4d55-aa3d-9e61403ebf3b" providerId="ADAL" clId="{179C3679-B96F-41C4-B3D0-2BD00C0CE981}" dt="2019-08-21T13:54:38.797" v="6552" actId="478"/>
          <ac:spMkLst>
            <pc:docMk/>
            <pc:sldMk cId="1376803118" sldId="288"/>
            <ac:spMk id="25" creationId="{E6E9B358-9347-4B9C-A4D1-091D1BC5B7E4}"/>
          </ac:spMkLst>
        </pc:spChg>
        <pc:spChg chg="add mod">
          <ac:chgData name="shi haoze" userId="f3d63fce-5468-4d55-aa3d-9e61403ebf3b" providerId="ADAL" clId="{179C3679-B96F-41C4-B3D0-2BD00C0CE981}" dt="2019-08-21T13:57:12.443" v="6614"/>
          <ac:spMkLst>
            <pc:docMk/>
            <pc:sldMk cId="1376803118" sldId="288"/>
            <ac:spMk id="26" creationId="{891179AE-2A22-42ED-A8EE-8642C154A895}"/>
          </ac:spMkLst>
        </pc:spChg>
        <pc:picChg chg="add del mod modCrop">
          <ac:chgData name="shi haoze" userId="f3d63fce-5468-4d55-aa3d-9e61403ebf3b" providerId="ADAL" clId="{179C3679-B96F-41C4-B3D0-2BD00C0CE981}" dt="2019-08-21T13:53:03.948" v="6510" actId="478"/>
          <ac:picMkLst>
            <pc:docMk/>
            <pc:sldMk cId="1376803118" sldId="288"/>
            <ac:picMk id="5" creationId="{3796EA52-7AA3-40B2-B33E-8B1879DB10CE}"/>
          </ac:picMkLst>
        </pc:picChg>
        <pc:picChg chg="add mod modCrop">
          <ac:chgData name="shi haoze" userId="f3d63fce-5468-4d55-aa3d-9e61403ebf3b" providerId="ADAL" clId="{179C3679-B96F-41C4-B3D0-2BD00C0CE981}" dt="2019-08-21T13:55:30.665" v="6570" actId="1076"/>
          <ac:picMkLst>
            <pc:docMk/>
            <pc:sldMk cId="1376803118" sldId="288"/>
            <ac:picMk id="6" creationId="{06E941F4-A1AB-4964-84BA-3E44B5130FAC}"/>
          </ac:picMkLst>
        </pc:picChg>
        <pc:picChg chg="add del mod modCrop">
          <ac:chgData name="shi haoze" userId="f3d63fce-5468-4d55-aa3d-9e61403ebf3b" providerId="ADAL" clId="{179C3679-B96F-41C4-B3D0-2BD00C0CE981}" dt="2019-08-21T13:53:05.915" v="6512" actId="478"/>
          <ac:picMkLst>
            <pc:docMk/>
            <pc:sldMk cId="1376803118" sldId="288"/>
            <ac:picMk id="7" creationId="{D1116528-79E6-47D6-8002-8CD76FF197C1}"/>
          </ac:picMkLst>
        </pc:picChg>
        <pc:picChg chg="add del mod modCrop">
          <ac:chgData name="shi haoze" userId="f3d63fce-5468-4d55-aa3d-9e61403ebf3b" providerId="ADAL" clId="{179C3679-B96F-41C4-B3D0-2BD00C0CE981}" dt="2019-08-21T13:53:03.373" v="6509" actId="478"/>
          <ac:picMkLst>
            <pc:docMk/>
            <pc:sldMk cId="1376803118" sldId="288"/>
            <ac:picMk id="9" creationId="{4E695EB3-9D2A-4439-98F8-2F387E20D8B4}"/>
          </ac:picMkLst>
        </pc:picChg>
        <pc:picChg chg="add mod">
          <ac:chgData name="shi haoze" userId="f3d63fce-5468-4d55-aa3d-9e61403ebf3b" providerId="ADAL" clId="{179C3679-B96F-41C4-B3D0-2BD00C0CE981}" dt="2019-08-21T13:55:35.154" v="6571" actId="1076"/>
          <ac:picMkLst>
            <pc:docMk/>
            <pc:sldMk cId="1376803118" sldId="288"/>
            <ac:picMk id="10" creationId="{CA5060C1-6015-4792-B5EC-A18E5D437BF1}"/>
          </ac:picMkLst>
        </pc:picChg>
        <pc:picChg chg="add mod modCrop">
          <ac:chgData name="shi haoze" userId="f3d63fce-5468-4d55-aa3d-9e61403ebf3b" providerId="ADAL" clId="{179C3679-B96F-41C4-B3D0-2BD00C0CE981}" dt="2019-08-21T13:55:52.746" v="6574" actId="1076"/>
          <ac:picMkLst>
            <pc:docMk/>
            <pc:sldMk cId="1376803118" sldId="288"/>
            <ac:picMk id="12" creationId="{9DFAE59E-FB19-4D33-95E6-FD13828A62E1}"/>
          </ac:picMkLst>
        </pc:picChg>
        <pc:picChg chg="add del mod modCrop">
          <ac:chgData name="shi haoze" userId="f3d63fce-5468-4d55-aa3d-9e61403ebf3b" providerId="ADAL" clId="{179C3679-B96F-41C4-B3D0-2BD00C0CE981}" dt="2019-08-21T08:03:14.060" v="4606" actId="478"/>
          <ac:picMkLst>
            <pc:docMk/>
            <pc:sldMk cId="1376803118" sldId="288"/>
            <ac:picMk id="13" creationId="{35FD7D7B-C828-489D-BFB1-8FAD65BDD4B4}"/>
          </ac:picMkLst>
        </pc:picChg>
        <pc:picChg chg="add mod">
          <ac:chgData name="shi haoze" userId="f3d63fce-5468-4d55-aa3d-9e61403ebf3b" providerId="ADAL" clId="{179C3679-B96F-41C4-B3D0-2BD00C0CE981}" dt="2019-08-21T13:56:10.698" v="6578" actId="1076"/>
          <ac:picMkLst>
            <pc:docMk/>
            <pc:sldMk cId="1376803118" sldId="288"/>
            <ac:picMk id="14" creationId="{665D1769-513F-474D-820C-8763507C8770}"/>
          </ac:picMkLst>
        </pc:picChg>
        <pc:picChg chg="add del mod modCrop">
          <ac:chgData name="shi haoze" userId="f3d63fce-5468-4d55-aa3d-9e61403ebf3b" providerId="ADAL" clId="{179C3679-B96F-41C4-B3D0-2BD00C0CE981}" dt="2019-08-21T08:03:13.044" v="4605" actId="478"/>
          <ac:picMkLst>
            <pc:docMk/>
            <pc:sldMk cId="1376803118" sldId="288"/>
            <ac:picMk id="15" creationId="{F0807C92-F6A4-469C-98D9-93503114132A}"/>
          </ac:picMkLst>
        </pc:picChg>
        <pc:picChg chg="add mod ord modCrop">
          <ac:chgData name="shi haoze" userId="f3d63fce-5468-4d55-aa3d-9e61403ebf3b" providerId="ADAL" clId="{179C3679-B96F-41C4-B3D0-2BD00C0CE981}" dt="2019-08-21T13:57:03.842" v="6592" actId="1076"/>
          <ac:picMkLst>
            <pc:docMk/>
            <pc:sldMk cId="1376803118" sldId="288"/>
            <ac:picMk id="16" creationId="{A235CF20-A824-42FA-A8DA-45CDE912CF6E}"/>
          </ac:picMkLst>
        </pc:picChg>
        <pc:picChg chg="add del mod modCrop">
          <ac:chgData name="shi haoze" userId="f3d63fce-5468-4d55-aa3d-9e61403ebf3b" providerId="ADAL" clId="{179C3679-B96F-41C4-B3D0-2BD00C0CE981}" dt="2019-08-21T08:03:12.144" v="4604" actId="478"/>
          <ac:picMkLst>
            <pc:docMk/>
            <pc:sldMk cId="1376803118" sldId="288"/>
            <ac:picMk id="17" creationId="{2C6256DC-811C-485B-A871-CA160CA82DB6}"/>
          </ac:picMkLst>
        </pc:picChg>
        <pc:picChg chg="add mod modCrop">
          <ac:chgData name="shi haoze" userId="f3d63fce-5468-4d55-aa3d-9e61403ebf3b" providerId="ADAL" clId="{179C3679-B96F-41C4-B3D0-2BD00C0CE981}" dt="2019-08-21T13:56:31.257" v="6585" actId="1076"/>
          <ac:picMkLst>
            <pc:docMk/>
            <pc:sldMk cId="1376803118" sldId="288"/>
            <ac:picMk id="18" creationId="{7C12BC9C-B9AD-4895-B6B4-F37CA4D7332D}"/>
          </ac:picMkLst>
        </pc:picChg>
        <pc:picChg chg="add del mod modCrop">
          <ac:chgData name="shi haoze" userId="f3d63fce-5468-4d55-aa3d-9e61403ebf3b" providerId="ADAL" clId="{179C3679-B96F-41C4-B3D0-2BD00C0CE981}" dt="2019-08-21T13:56:02.544" v="6576" actId="478"/>
          <ac:picMkLst>
            <pc:docMk/>
            <pc:sldMk cId="1376803118" sldId="288"/>
            <ac:picMk id="19" creationId="{1C346A66-667F-44ED-B2CA-3E55D8637718}"/>
          </ac:picMkLst>
        </pc:picChg>
        <pc:picChg chg="add del mod modCrop">
          <ac:chgData name="shi haoze" userId="f3d63fce-5468-4d55-aa3d-9e61403ebf3b" providerId="ADAL" clId="{179C3679-B96F-41C4-B3D0-2BD00C0CE981}" dt="2019-08-21T13:53:06.916" v="6514" actId="478"/>
          <ac:picMkLst>
            <pc:docMk/>
            <pc:sldMk cId="1376803118" sldId="288"/>
            <ac:picMk id="21" creationId="{058AC8AC-2653-4DB1-B225-5AA7E2BF9AFE}"/>
          </ac:picMkLst>
        </pc:picChg>
        <pc:picChg chg="add del mod">
          <ac:chgData name="shi haoze" userId="f3d63fce-5468-4d55-aa3d-9e61403ebf3b" providerId="ADAL" clId="{179C3679-B96F-41C4-B3D0-2BD00C0CE981}" dt="2019-08-21T13:53:55.700" v="6540" actId="478"/>
          <ac:picMkLst>
            <pc:docMk/>
            <pc:sldMk cId="1376803118" sldId="288"/>
            <ac:picMk id="22" creationId="{C876C51F-8158-4132-AAEB-A2813DA890E2}"/>
          </ac:picMkLst>
        </pc:picChg>
        <pc:picChg chg="add del mod modCrop">
          <ac:chgData name="shi haoze" userId="f3d63fce-5468-4d55-aa3d-9e61403ebf3b" providerId="ADAL" clId="{179C3679-B96F-41C4-B3D0-2BD00C0CE981}" dt="2019-08-21T13:53:06.549" v="6513" actId="478"/>
          <ac:picMkLst>
            <pc:docMk/>
            <pc:sldMk cId="1376803118" sldId="288"/>
            <ac:picMk id="23" creationId="{0E40398B-1483-4FCE-B252-9E1639C3A8E4}"/>
          </ac:picMkLst>
        </pc:picChg>
      </pc:sldChg>
      <pc:sldChg chg="addSp delSp modSp add">
        <pc:chgData name="shi haoze" userId="f3d63fce-5468-4d55-aa3d-9e61403ebf3b" providerId="ADAL" clId="{179C3679-B96F-41C4-B3D0-2BD00C0CE981}" dt="2019-08-21T13:43:42.952" v="6489" actId="1076"/>
        <pc:sldMkLst>
          <pc:docMk/>
          <pc:sldMk cId="3289629043" sldId="289"/>
        </pc:sldMkLst>
        <pc:spChg chg="del">
          <ac:chgData name="shi haoze" userId="f3d63fce-5468-4d55-aa3d-9e61403ebf3b" providerId="ADAL" clId="{179C3679-B96F-41C4-B3D0-2BD00C0CE981}" dt="2019-08-21T08:51:45.337" v="4633" actId="478"/>
          <ac:spMkLst>
            <pc:docMk/>
            <pc:sldMk cId="3289629043" sldId="289"/>
            <ac:spMk id="2" creationId="{53834496-E225-4D37-954D-E0A744F5A12C}"/>
          </ac:spMkLst>
        </pc:spChg>
        <pc:spChg chg="del">
          <ac:chgData name="shi haoze" userId="f3d63fce-5468-4d55-aa3d-9e61403ebf3b" providerId="ADAL" clId="{179C3679-B96F-41C4-B3D0-2BD00C0CE981}" dt="2019-08-21T08:51:44.294" v="4632" actId="478"/>
          <ac:spMkLst>
            <pc:docMk/>
            <pc:sldMk cId="3289629043" sldId="289"/>
            <ac:spMk id="3" creationId="{DC49ECC5-0F32-42EE-83C3-188169B63FF3}"/>
          </ac:spMkLst>
        </pc:spChg>
        <pc:spChg chg="add mod">
          <ac:chgData name="shi haoze" userId="f3d63fce-5468-4d55-aa3d-9e61403ebf3b" providerId="ADAL" clId="{179C3679-B96F-41C4-B3D0-2BD00C0CE981}" dt="2019-08-21T10:04:11.623" v="4727" actId="1076"/>
          <ac:spMkLst>
            <pc:docMk/>
            <pc:sldMk cId="3289629043" sldId="289"/>
            <ac:spMk id="10" creationId="{2EAF271E-668F-4EE3-9261-FBFE30D37B3B}"/>
          </ac:spMkLst>
        </pc:spChg>
        <pc:spChg chg="add mod">
          <ac:chgData name="shi haoze" userId="f3d63fce-5468-4d55-aa3d-9e61403ebf3b" providerId="ADAL" clId="{179C3679-B96F-41C4-B3D0-2BD00C0CE981}" dt="2019-08-21T12:31:39.408" v="6245" actId="1076"/>
          <ac:spMkLst>
            <pc:docMk/>
            <pc:sldMk cId="3289629043" sldId="289"/>
            <ac:spMk id="14" creationId="{C426D2BC-05A4-4C64-B812-129B787CF927}"/>
          </ac:spMkLst>
        </pc:spChg>
        <pc:spChg chg="add mod">
          <ac:chgData name="shi haoze" userId="f3d63fce-5468-4d55-aa3d-9e61403ebf3b" providerId="ADAL" clId="{179C3679-B96F-41C4-B3D0-2BD00C0CE981}" dt="2019-08-21T12:31:39.408" v="6245" actId="1076"/>
          <ac:spMkLst>
            <pc:docMk/>
            <pc:sldMk cId="3289629043" sldId="289"/>
            <ac:spMk id="15" creationId="{5A218081-510C-4803-AA99-30C61DFE4B18}"/>
          </ac:spMkLst>
        </pc:spChg>
        <pc:spChg chg="add mod">
          <ac:chgData name="shi haoze" userId="f3d63fce-5468-4d55-aa3d-9e61403ebf3b" providerId="ADAL" clId="{179C3679-B96F-41C4-B3D0-2BD00C0CE981}" dt="2019-08-21T11:48:51.947" v="5514" actId="1076"/>
          <ac:spMkLst>
            <pc:docMk/>
            <pc:sldMk cId="3289629043" sldId="289"/>
            <ac:spMk id="16" creationId="{E7EF16D1-7A6F-4ED0-BED3-443089C0D1AE}"/>
          </ac:spMkLst>
        </pc:spChg>
        <pc:spChg chg="add mod">
          <ac:chgData name="shi haoze" userId="f3d63fce-5468-4d55-aa3d-9e61403ebf3b" providerId="ADAL" clId="{179C3679-B96F-41C4-B3D0-2BD00C0CE981}" dt="2019-08-21T12:27:25.429" v="6184"/>
          <ac:spMkLst>
            <pc:docMk/>
            <pc:sldMk cId="3289629043" sldId="289"/>
            <ac:spMk id="17" creationId="{2A319943-CD8D-45BE-A0AE-8E14CD0EC1E0}"/>
          </ac:spMkLst>
        </pc:spChg>
        <pc:spChg chg="add mod">
          <ac:chgData name="shi haoze" userId="f3d63fce-5468-4d55-aa3d-9e61403ebf3b" providerId="ADAL" clId="{179C3679-B96F-41C4-B3D0-2BD00C0CE981}" dt="2019-08-21T12:31:45.425" v="6246" actId="1076"/>
          <ac:spMkLst>
            <pc:docMk/>
            <pc:sldMk cId="3289629043" sldId="289"/>
            <ac:spMk id="18" creationId="{BE8C8156-8A35-4A63-8A88-6340F3A58E7D}"/>
          </ac:spMkLst>
        </pc:spChg>
        <pc:picChg chg="add mod">
          <ac:chgData name="shi haoze" userId="f3d63fce-5468-4d55-aa3d-9e61403ebf3b" providerId="ADAL" clId="{179C3679-B96F-41C4-B3D0-2BD00C0CE981}" dt="2019-08-21T13:43:42.952" v="6489" actId="1076"/>
          <ac:picMkLst>
            <pc:docMk/>
            <pc:sldMk cId="3289629043" sldId="289"/>
            <ac:picMk id="3" creationId="{F714D6B2-4791-4ECD-8ED5-47B24B89A20E}"/>
          </ac:picMkLst>
        </pc:picChg>
        <pc:picChg chg="add del mod">
          <ac:chgData name="shi haoze" userId="f3d63fce-5468-4d55-aa3d-9e61403ebf3b" providerId="ADAL" clId="{179C3679-B96F-41C4-B3D0-2BD00C0CE981}" dt="2019-08-21T10:02:29.613" v="4716" actId="478"/>
          <ac:picMkLst>
            <pc:docMk/>
            <pc:sldMk cId="3289629043" sldId="289"/>
            <ac:picMk id="5" creationId="{FB8401D1-67BB-40CA-9EAA-4B630975BB10}"/>
          </ac:picMkLst>
        </pc:picChg>
        <pc:picChg chg="add del mod">
          <ac:chgData name="shi haoze" userId="f3d63fce-5468-4d55-aa3d-9e61403ebf3b" providerId="ADAL" clId="{179C3679-B96F-41C4-B3D0-2BD00C0CE981}" dt="2019-08-21T13:43:31.223" v="6487" actId="478"/>
          <ac:picMkLst>
            <pc:docMk/>
            <pc:sldMk cId="3289629043" sldId="289"/>
            <ac:picMk id="7" creationId="{321DA183-4831-45D9-8D7B-4D64C56121CC}"/>
          </ac:picMkLst>
        </pc:picChg>
        <pc:picChg chg="add mod">
          <ac:chgData name="shi haoze" userId="f3d63fce-5468-4d55-aa3d-9e61403ebf3b" providerId="ADAL" clId="{179C3679-B96F-41C4-B3D0-2BD00C0CE981}" dt="2019-08-21T10:03:20.144" v="4725" actId="1076"/>
          <ac:picMkLst>
            <pc:docMk/>
            <pc:sldMk cId="3289629043" sldId="289"/>
            <ac:picMk id="9" creationId="{DEFF5D91-894C-4395-AD44-BF0C48E0D2F3}"/>
          </ac:picMkLst>
        </pc:picChg>
        <pc:cxnChg chg="add mod">
          <ac:chgData name="shi haoze" userId="f3d63fce-5468-4d55-aa3d-9e61403ebf3b" providerId="ADAL" clId="{179C3679-B96F-41C4-B3D0-2BD00C0CE981}" dt="2019-08-21T10:06:02.694" v="4730" actId="14100"/>
          <ac:cxnSpMkLst>
            <pc:docMk/>
            <pc:sldMk cId="3289629043" sldId="289"/>
            <ac:cxnSpMk id="11" creationId="{DA65CFBF-1648-4463-9768-BBA67E285F7D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12:08:17.812" v="5829"/>
        <pc:sldMkLst>
          <pc:docMk/>
          <pc:sldMk cId="912134045" sldId="290"/>
        </pc:sldMkLst>
        <pc:spChg chg="mod">
          <ac:chgData name="shi haoze" userId="f3d63fce-5468-4d55-aa3d-9e61403ebf3b" providerId="ADAL" clId="{179C3679-B96F-41C4-B3D0-2BD00C0CE981}" dt="2019-08-21T12:08:10.076" v="5825"/>
          <ac:spMkLst>
            <pc:docMk/>
            <pc:sldMk cId="912134045" sldId="290"/>
            <ac:spMk id="10" creationId="{EC736B67-0A8F-471C-A320-49B01D426776}"/>
          </ac:spMkLst>
        </pc:spChg>
        <pc:spChg chg="mod">
          <ac:chgData name="shi haoze" userId="f3d63fce-5468-4d55-aa3d-9e61403ebf3b" providerId="ADAL" clId="{179C3679-B96F-41C4-B3D0-2BD00C0CE981}" dt="2019-08-21T12:08:17.812" v="5829"/>
          <ac:spMkLst>
            <pc:docMk/>
            <pc:sldMk cId="912134045" sldId="290"/>
            <ac:spMk id="11" creationId="{13B3231F-61A8-474E-9E4F-380A5107A0E1}"/>
          </ac:spMkLst>
        </pc:spChg>
        <pc:spChg chg="add del mod">
          <ac:chgData name="shi haoze" userId="f3d63fce-5468-4d55-aa3d-9e61403ebf3b" providerId="ADAL" clId="{179C3679-B96F-41C4-B3D0-2BD00C0CE981}" dt="2019-08-21T08:54:33.835" v="4666" actId="478"/>
          <ac:spMkLst>
            <pc:docMk/>
            <pc:sldMk cId="912134045" sldId="290"/>
            <ac:spMk id="14" creationId="{F5B84484-49F5-44B6-8819-674A1EAEDE64}"/>
          </ac:spMkLst>
        </pc:spChg>
        <pc:picChg chg="add del mod ord modCrop">
          <ac:chgData name="shi haoze" userId="f3d63fce-5468-4d55-aa3d-9e61403ebf3b" providerId="ADAL" clId="{179C3679-B96F-41C4-B3D0-2BD00C0CE981}" dt="2019-08-21T08:56:03.492" v="4684" actId="962"/>
          <ac:picMkLst>
            <pc:docMk/>
            <pc:sldMk cId="912134045" sldId="290"/>
            <ac:picMk id="3" creationId="{792D4941-44B6-466D-BA49-C9AE74134575}"/>
          </ac:picMkLst>
        </pc:picChg>
        <pc:picChg chg="del mod">
          <ac:chgData name="shi haoze" userId="f3d63fce-5468-4d55-aa3d-9e61403ebf3b" providerId="ADAL" clId="{179C3679-B96F-41C4-B3D0-2BD00C0CE981}" dt="2019-08-21T08:54:31.180" v="4665" actId="478"/>
          <ac:picMkLst>
            <pc:docMk/>
            <pc:sldMk cId="912134045" sldId="290"/>
            <ac:picMk id="5" creationId="{3796EA52-7AA3-40B2-B33E-8B1879DB10CE}"/>
          </ac:picMkLst>
        </pc:picChg>
        <pc:picChg chg="add del mod">
          <ac:chgData name="shi haoze" userId="f3d63fce-5468-4d55-aa3d-9e61403ebf3b" providerId="ADAL" clId="{179C3679-B96F-41C4-B3D0-2BD00C0CE981}" dt="2019-08-21T08:53:34.984" v="4653"/>
          <ac:picMkLst>
            <pc:docMk/>
            <pc:sldMk cId="912134045" sldId="290"/>
            <ac:picMk id="6" creationId="{CB8FF968-A48A-4126-8FA8-00C0F920096E}"/>
          </ac:picMkLst>
        </pc:picChg>
        <pc:picChg chg="del mod">
          <ac:chgData name="shi haoze" userId="f3d63fce-5468-4d55-aa3d-9e61403ebf3b" providerId="ADAL" clId="{179C3679-B96F-41C4-B3D0-2BD00C0CE981}" dt="2019-08-21T08:54:57.985" v="4671" actId="478"/>
          <ac:picMkLst>
            <pc:docMk/>
            <pc:sldMk cId="912134045" sldId="290"/>
            <ac:picMk id="7" creationId="{D1116528-79E6-47D6-8002-8CD76FF197C1}"/>
          </ac:picMkLst>
        </pc:picChg>
        <pc:picChg chg="del">
          <ac:chgData name="shi haoze" userId="f3d63fce-5468-4d55-aa3d-9e61403ebf3b" providerId="ADAL" clId="{179C3679-B96F-41C4-B3D0-2BD00C0CE981}" dt="2019-08-21T08:53:00.898" v="4645" actId="478"/>
          <ac:picMkLst>
            <pc:docMk/>
            <pc:sldMk cId="912134045" sldId="290"/>
            <ac:picMk id="9" creationId="{4E695EB3-9D2A-4439-98F8-2F387E20D8B4}"/>
          </ac:picMkLst>
        </pc:picChg>
        <pc:picChg chg="add mod modCrop">
          <ac:chgData name="shi haoze" userId="f3d63fce-5468-4d55-aa3d-9e61403ebf3b" providerId="ADAL" clId="{179C3679-B96F-41C4-B3D0-2BD00C0CE981}" dt="2019-08-21T08:54:43.607" v="4667" actId="1076"/>
          <ac:picMkLst>
            <pc:docMk/>
            <pc:sldMk cId="912134045" sldId="290"/>
            <ac:picMk id="12" creationId="{5B402D04-6CC4-48FC-B081-9C0D08161E9E}"/>
          </ac:picMkLst>
        </pc:picChg>
        <pc:picChg chg="add mod ord modCrop">
          <ac:chgData name="shi haoze" userId="f3d63fce-5468-4d55-aa3d-9e61403ebf3b" providerId="ADAL" clId="{179C3679-B96F-41C4-B3D0-2BD00C0CE981}" dt="2019-08-21T08:55:43.688" v="4681" actId="1076"/>
          <ac:picMkLst>
            <pc:docMk/>
            <pc:sldMk cId="912134045" sldId="290"/>
            <ac:picMk id="16" creationId="{6251C7A4-252C-45F5-8509-6009846D7803}"/>
          </ac:picMkLst>
        </pc:picChg>
        <pc:picChg chg="add mod modCrop">
          <ac:chgData name="shi haoze" userId="f3d63fce-5468-4d55-aa3d-9e61403ebf3b" providerId="ADAL" clId="{179C3679-B96F-41C4-B3D0-2BD00C0CE981}" dt="2019-08-21T08:56:39.912" v="4690" actId="1076"/>
          <ac:picMkLst>
            <pc:docMk/>
            <pc:sldMk cId="912134045" sldId="290"/>
            <ac:picMk id="18" creationId="{8128E771-74DB-4D53-948F-78E123CE29B7}"/>
          </ac:picMkLst>
        </pc:picChg>
        <pc:picChg chg="del">
          <ac:chgData name="shi haoze" userId="f3d63fce-5468-4d55-aa3d-9e61403ebf3b" providerId="ADAL" clId="{179C3679-B96F-41C4-B3D0-2BD00C0CE981}" dt="2019-08-21T08:53:01.417" v="4646" actId="478"/>
          <ac:picMkLst>
            <pc:docMk/>
            <pc:sldMk cId="912134045" sldId="290"/>
            <ac:picMk id="19" creationId="{1C346A66-667F-44ED-B2CA-3E55D8637718}"/>
          </ac:picMkLst>
        </pc:picChg>
        <pc:picChg chg="del">
          <ac:chgData name="shi haoze" userId="f3d63fce-5468-4d55-aa3d-9e61403ebf3b" providerId="ADAL" clId="{179C3679-B96F-41C4-B3D0-2BD00C0CE981}" dt="2019-08-21T08:53:02.183" v="4647" actId="478"/>
          <ac:picMkLst>
            <pc:docMk/>
            <pc:sldMk cId="912134045" sldId="290"/>
            <ac:picMk id="21" creationId="{058AC8AC-2653-4DB1-B225-5AA7E2BF9AFE}"/>
          </ac:picMkLst>
        </pc:picChg>
        <pc:picChg chg="add mod modCrop">
          <ac:chgData name="shi haoze" userId="f3d63fce-5468-4d55-aa3d-9e61403ebf3b" providerId="ADAL" clId="{179C3679-B96F-41C4-B3D0-2BD00C0CE981}" dt="2019-08-21T08:58:26.488" v="4701" actId="1076"/>
          <ac:picMkLst>
            <pc:docMk/>
            <pc:sldMk cId="912134045" sldId="290"/>
            <ac:picMk id="22" creationId="{BE9A4529-5253-43B3-BB9F-6C34F12FA61B}"/>
          </ac:picMkLst>
        </pc:picChg>
        <pc:picChg chg="del">
          <ac:chgData name="shi haoze" userId="f3d63fce-5468-4d55-aa3d-9e61403ebf3b" providerId="ADAL" clId="{179C3679-B96F-41C4-B3D0-2BD00C0CE981}" dt="2019-08-21T08:53:02.852" v="4648" actId="478"/>
          <ac:picMkLst>
            <pc:docMk/>
            <pc:sldMk cId="912134045" sldId="290"/>
            <ac:picMk id="23" creationId="{0E40398B-1483-4FCE-B252-9E1639C3A8E4}"/>
          </ac:picMkLst>
        </pc:picChg>
        <pc:picChg chg="add mod ord modCrop">
          <ac:chgData name="shi haoze" userId="f3d63fce-5468-4d55-aa3d-9e61403ebf3b" providerId="ADAL" clId="{179C3679-B96F-41C4-B3D0-2BD00C0CE981}" dt="2019-08-21T08:59:36.385" v="4711" actId="167"/>
          <ac:picMkLst>
            <pc:docMk/>
            <pc:sldMk cId="912134045" sldId="290"/>
            <ac:picMk id="25" creationId="{013CBE59-518A-4059-ADC3-F223BED646A2}"/>
          </ac:picMkLst>
        </pc:picChg>
      </pc:sldChg>
      <pc:sldChg chg="addSp delSp modSp add">
        <pc:chgData name="shi haoze" userId="f3d63fce-5468-4d55-aa3d-9e61403ebf3b" providerId="ADAL" clId="{179C3679-B96F-41C4-B3D0-2BD00C0CE981}" dt="2019-08-21T13:42:41.073" v="6485" actId="166"/>
        <pc:sldMkLst>
          <pc:docMk/>
          <pc:sldMk cId="926668716" sldId="291"/>
        </pc:sldMkLst>
        <pc:spChg chg="del">
          <ac:chgData name="shi haoze" userId="f3d63fce-5468-4d55-aa3d-9e61403ebf3b" providerId="ADAL" clId="{179C3679-B96F-41C4-B3D0-2BD00C0CE981}" dt="2019-08-21T10:09:42.100" v="4732" actId="478"/>
          <ac:spMkLst>
            <pc:docMk/>
            <pc:sldMk cId="926668716" sldId="291"/>
            <ac:spMk id="2" creationId="{685CD2D0-8B20-4FF5-94C2-42C42F491ECC}"/>
          </ac:spMkLst>
        </pc:spChg>
        <pc:spChg chg="del">
          <ac:chgData name="shi haoze" userId="f3d63fce-5468-4d55-aa3d-9e61403ebf3b" providerId="ADAL" clId="{179C3679-B96F-41C4-B3D0-2BD00C0CE981}" dt="2019-08-21T10:09:42.100" v="4732" actId="478"/>
          <ac:spMkLst>
            <pc:docMk/>
            <pc:sldMk cId="926668716" sldId="291"/>
            <ac:spMk id="3" creationId="{73E833D1-6444-4265-A430-A6C5F86A9CED}"/>
          </ac:spMkLst>
        </pc:spChg>
        <pc:spChg chg="add mod">
          <ac:chgData name="shi haoze" userId="f3d63fce-5468-4d55-aa3d-9e61403ebf3b" providerId="ADAL" clId="{179C3679-B96F-41C4-B3D0-2BD00C0CE981}" dt="2019-08-21T10:41:27.891" v="4926" actId="1076"/>
          <ac:spMkLst>
            <pc:docMk/>
            <pc:sldMk cId="926668716" sldId="291"/>
            <ac:spMk id="17" creationId="{EA5D0AEC-13C8-46D1-923C-41D71F5F70C8}"/>
          </ac:spMkLst>
        </pc:spChg>
        <pc:spChg chg="add mod">
          <ac:chgData name="shi haoze" userId="f3d63fce-5468-4d55-aa3d-9e61403ebf3b" providerId="ADAL" clId="{179C3679-B96F-41C4-B3D0-2BD00C0CE981}" dt="2019-08-21T10:41:35.828" v="4927" actId="1076"/>
          <ac:spMkLst>
            <pc:docMk/>
            <pc:sldMk cId="926668716" sldId="291"/>
            <ac:spMk id="18" creationId="{F6DB5FB5-AD98-49DD-8695-8A451F4D604D}"/>
          </ac:spMkLst>
        </pc:spChg>
        <pc:spChg chg="add mod">
          <ac:chgData name="shi haoze" userId="f3d63fce-5468-4d55-aa3d-9e61403ebf3b" providerId="ADAL" clId="{179C3679-B96F-41C4-B3D0-2BD00C0CE981}" dt="2019-08-21T10:41:39.692" v="4928" actId="1076"/>
          <ac:spMkLst>
            <pc:docMk/>
            <pc:sldMk cId="926668716" sldId="291"/>
            <ac:spMk id="19" creationId="{86E825F3-C497-4718-85E0-30C6D474E626}"/>
          </ac:spMkLst>
        </pc:spChg>
        <pc:spChg chg="add mod">
          <ac:chgData name="shi haoze" userId="f3d63fce-5468-4d55-aa3d-9e61403ebf3b" providerId="ADAL" clId="{179C3679-B96F-41C4-B3D0-2BD00C0CE981}" dt="2019-08-21T11:54:21.141" v="5598" actId="1076"/>
          <ac:spMkLst>
            <pc:docMk/>
            <pc:sldMk cId="926668716" sldId="291"/>
            <ac:spMk id="21" creationId="{CE61BCB1-7BF5-434A-A266-A6DD540B897C}"/>
          </ac:spMkLst>
        </pc:spChg>
        <pc:picChg chg="add mod ord">
          <ac:chgData name="shi haoze" userId="f3d63fce-5468-4d55-aa3d-9e61403ebf3b" providerId="ADAL" clId="{179C3679-B96F-41C4-B3D0-2BD00C0CE981}" dt="2019-08-21T13:42:12.513" v="6474" actId="166"/>
          <ac:picMkLst>
            <pc:docMk/>
            <pc:sldMk cId="926668716" sldId="291"/>
            <ac:picMk id="3" creationId="{13067099-AC10-486C-9303-2E28D7ED5DC4}"/>
          </ac:picMkLst>
        </pc:picChg>
        <pc:picChg chg="add del mod">
          <ac:chgData name="shi haoze" userId="f3d63fce-5468-4d55-aa3d-9e61403ebf3b" providerId="ADAL" clId="{179C3679-B96F-41C4-B3D0-2BD00C0CE981}" dt="2019-08-21T13:42:19.896" v="6477" actId="478"/>
          <ac:picMkLst>
            <pc:docMk/>
            <pc:sldMk cId="926668716" sldId="291"/>
            <ac:picMk id="5" creationId="{456FDF9F-49DE-4E70-828C-6237FB98D8D7}"/>
          </ac:picMkLst>
        </pc:picChg>
        <pc:picChg chg="add mod ord">
          <ac:chgData name="shi haoze" userId="f3d63fce-5468-4d55-aa3d-9e61403ebf3b" providerId="ADAL" clId="{179C3679-B96F-41C4-B3D0-2BD00C0CE981}" dt="2019-08-21T13:42:15.218" v="6475" actId="166"/>
          <ac:picMkLst>
            <pc:docMk/>
            <pc:sldMk cId="926668716" sldId="291"/>
            <ac:picMk id="6" creationId="{BA40439A-AEE1-407F-A6D4-209A36F29CA0}"/>
          </ac:picMkLst>
        </pc:picChg>
        <pc:picChg chg="add del mod">
          <ac:chgData name="shi haoze" userId="f3d63fce-5468-4d55-aa3d-9e61403ebf3b" providerId="ADAL" clId="{179C3679-B96F-41C4-B3D0-2BD00C0CE981}" dt="2019-08-21T13:41:56.010" v="6467" actId="478"/>
          <ac:picMkLst>
            <pc:docMk/>
            <pc:sldMk cId="926668716" sldId="291"/>
            <ac:picMk id="7" creationId="{F43D82A1-4019-456C-A5B8-3FC31E78CE42}"/>
          </ac:picMkLst>
        </pc:picChg>
        <pc:picChg chg="add del mod">
          <ac:chgData name="shi haoze" userId="f3d63fce-5468-4d55-aa3d-9e61403ebf3b" providerId="ADAL" clId="{179C3679-B96F-41C4-B3D0-2BD00C0CE981}" dt="2019-08-21T13:40:31.991" v="6452" actId="478"/>
          <ac:picMkLst>
            <pc:docMk/>
            <pc:sldMk cId="926668716" sldId="291"/>
            <ac:picMk id="9" creationId="{27172BA4-00D9-4884-AB28-EC1D54F41A2F}"/>
          </ac:picMkLst>
        </pc:picChg>
        <pc:picChg chg="add del mod">
          <ac:chgData name="shi haoze" userId="f3d63fce-5468-4d55-aa3d-9e61403ebf3b" providerId="ADAL" clId="{179C3679-B96F-41C4-B3D0-2BD00C0CE981}" dt="2019-08-21T13:40:06.732" v="6445" actId="478"/>
          <ac:picMkLst>
            <pc:docMk/>
            <pc:sldMk cId="926668716" sldId="291"/>
            <ac:picMk id="10" creationId="{D6FACA14-5F2B-44D6-93F4-72AA76243A3E}"/>
          </ac:picMkLst>
        </pc:picChg>
        <pc:picChg chg="add del mod ord">
          <ac:chgData name="shi haoze" userId="f3d63fce-5468-4d55-aa3d-9e61403ebf3b" providerId="ADAL" clId="{179C3679-B96F-41C4-B3D0-2BD00C0CE981}" dt="2019-08-21T13:39:48.081" v="6431" actId="478"/>
          <ac:picMkLst>
            <pc:docMk/>
            <pc:sldMk cId="926668716" sldId="291"/>
            <ac:picMk id="11" creationId="{9D3437C8-DEAD-4BDD-B506-EB691A552976}"/>
          </ac:picMkLst>
        </pc:picChg>
        <pc:picChg chg="add del mod">
          <ac:chgData name="shi haoze" userId="f3d63fce-5468-4d55-aa3d-9e61403ebf3b" providerId="ADAL" clId="{179C3679-B96F-41C4-B3D0-2BD00C0CE981}" dt="2019-08-21T13:40:32.419" v="6453" actId="478"/>
          <ac:picMkLst>
            <pc:docMk/>
            <pc:sldMk cId="926668716" sldId="291"/>
            <ac:picMk id="13" creationId="{10A7F6A7-BB4D-47BD-A4F9-8ACAFCA3B730}"/>
          </ac:picMkLst>
        </pc:picChg>
        <pc:picChg chg="add del mod">
          <ac:chgData name="shi haoze" userId="f3d63fce-5468-4d55-aa3d-9e61403ebf3b" providerId="ADAL" clId="{179C3679-B96F-41C4-B3D0-2BD00C0CE981}" dt="2019-08-21T13:40:05.475" v="6443" actId="478"/>
          <ac:picMkLst>
            <pc:docMk/>
            <pc:sldMk cId="926668716" sldId="291"/>
            <ac:picMk id="14" creationId="{5F35236D-9249-4CF3-B9DF-A8ABAE82FD21}"/>
          </ac:picMkLst>
        </pc:picChg>
        <pc:picChg chg="add del mod">
          <ac:chgData name="shi haoze" userId="f3d63fce-5468-4d55-aa3d-9e61403ebf3b" providerId="ADAL" clId="{179C3679-B96F-41C4-B3D0-2BD00C0CE981}" dt="2019-08-21T13:39:50.604" v="6432" actId="478"/>
          <ac:picMkLst>
            <pc:docMk/>
            <pc:sldMk cId="926668716" sldId="291"/>
            <ac:picMk id="15" creationId="{E3968312-9D59-404E-BA93-3C57DF25A14E}"/>
          </ac:picMkLst>
        </pc:picChg>
        <pc:picChg chg="add del">
          <ac:chgData name="shi haoze" userId="f3d63fce-5468-4d55-aa3d-9e61403ebf3b" providerId="ADAL" clId="{179C3679-B96F-41C4-B3D0-2BD00C0CE981}" dt="2019-08-21T10:14:06.843" v="4762" actId="478"/>
          <ac:picMkLst>
            <pc:docMk/>
            <pc:sldMk cId="926668716" sldId="291"/>
            <ac:picMk id="16" creationId="{B967D66A-4EDA-4987-868B-493D7794D675}"/>
          </ac:picMkLst>
        </pc:picChg>
        <pc:picChg chg="add del mod">
          <ac:chgData name="shi haoze" userId="f3d63fce-5468-4d55-aa3d-9e61403ebf3b" providerId="ADAL" clId="{179C3679-B96F-41C4-B3D0-2BD00C0CE981}" dt="2019-08-21T10:45:54.028" v="4957" actId="478"/>
          <ac:picMkLst>
            <pc:docMk/>
            <pc:sldMk cId="926668716" sldId="291"/>
            <ac:picMk id="20" creationId="{720D8697-3A92-4811-90C2-036D52FAE6BA}"/>
          </ac:picMkLst>
        </pc:picChg>
        <pc:picChg chg="add del mod">
          <ac:chgData name="shi haoze" userId="f3d63fce-5468-4d55-aa3d-9e61403ebf3b" providerId="ADAL" clId="{179C3679-B96F-41C4-B3D0-2BD00C0CE981}" dt="2019-08-21T13:40:06.290" v="6444" actId="478"/>
          <ac:picMkLst>
            <pc:docMk/>
            <pc:sldMk cId="926668716" sldId="291"/>
            <ac:picMk id="20" creationId="{B5439A0B-F94E-448D-A7EC-645433A099B1}"/>
          </ac:picMkLst>
        </pc:picChg>
        <pc:picChg chg="add del mod">
          <ac:chgData name="shi haoze" userId="f3d63fce-5468-4d55-aa3d-9e61403ebf3b" providerId="ADAL" clId="{179C3679-B96F-41C4-B3D0-2BD00C0CE981}" dt="2019-08-21T11:57:21.159" v="5611" actId="478"/>
          <ac:picMkLst>
            <pc:docMk/>
            <pc:sldMk cId="926668716" sldId="291"/>
            <ac:picMk id="23" creationId="{6705CF66-653E-47EA-A6B1-E02D4D877AA7}"/>
          </ac:picMkLst>
        </pc:picChg>
        <pc:picChg chg="add mod ord">
          <ac:chgData name="shi haoze" userId="f3d63fce-5468-4d55-aa3d-9e61403ebf3b" providerId="ADAL" clId="{179C3679-B96F-41C4-B3D0-2BD00C0CE981}" dt="2019-08-21T13:42:38.935" v="6484" actId="166"/>
          <ac:picMkLst>
            <pc:docMk/>
            <pc:sldMk cId="926668716" sldId="291"/>
            <ac:picMk id="23" creationId="{9F914EF2-A37E-4BC8-B9B1-C0648AB815CE}"/>
          </ac:picMkLst>
        </pc:picChg>
        <pc:picChg chg="add mod ord">
          <ac:chgData name="shi haoze" userId="f3d63fce-5468-4d55-aa3d-9e61403ebf3b" providerId="ADAL" clId="{179C3679-B96F-41C4-B3D0-2BD00C0CE981}" dt="2019-08-21T13:42:41.073" v="6485" actId="166"/>
          <ac:picMkLst>
            <pc:docMk/>
            <pc:sldMk cId="926668716" sldId="291"/>
            <ac:picMk id="25" creationId="{1C96EF87-8F74-417F-A3D4-19677A683E6F}"/>
          </ac:picMkLst>
        </pc:picChg>
        <pc:picChg chg="add del mod">
          <ac:chgData name="shi haoze" userId="f3d63fce-5468-4d55-aa3d-9e61403ebf3b" providerId="ADAL" clId="{179C3679-B96F-41C4-B3D0-2BD00C0CE981}" dt="2019-08-21T11:57:21.699" v="5612" actId="478"/>
          <ac:picMkLst>
            <pc:docMk/>
            <pc:sldMk cId="926668716" sldId="291"/>
            <ac:picMk id="25" creationId="{8B80D230-4919-43A6-A61D-CDD65B36F8E1}"/>
          </ac:picMkLst>
        </pc:picChg>
        <pc:picChg chg="add mod">
          <ac:chgData name="shi haoze" userId="f3d63fce-5468-4d55-aa3d-9e61403ebf3b" providerId="ADAL" clId="{179C3679-B96F-41C4-B3D0-2BD00C0CE981}" dt="2019-08-21T13:42:25.779" v="6481" actId="962"/>
          <ac:picMkLst>
            <pc:docMk/>
            <pc:sldMk cId="926668716" sldId="291"/>
            <ac:picMk id="27" creationId="{B546D992-DDC0-4F07-9B9A-F5DA31A38665}"/>
          </ac:picMkLst>
        </pc:picChg>
        <pc:picChg chg="add mod">
          <ac:chgData name="shi haoze" userId="f3d63fce-5468-4d55-aa3d-9e61403ebf3b" providerId="ADAL" clId="{179C3679-B96F-41C4-B3D0-2BD00C0CE981}" dt="2019-08-21T13:42:36.551" v="6483" actId="1076"/>
          <ac:picMkLst>
            <pc:docMk/>
            <pc:sldMk cId="926668716" sldId="291"/>
            <ac:picMk id="29" creationId="{DA68FF14-0086-4FD8-B88F-3D257C8AC36E}"/>
          </ac:picMkLst>
        </pc:picChg>
      </pc:sldChg>
      <pc:sldChg chg="addSp delSp modSp add">
        <pc:chgData name="shi haoze" userId="f3d63fce-5468-4d55-aa3d-9e61403ebf3b" providerId="ADAL" clId="{179C3679-B96F-41C4-B3D0-2BD00C0CE981}" dt="2019-08-21T12:29:06.362" v="6217" actId="20577"/>
        <pc:sldMkLst>
          <pc:docMk/>
          <pc:sldMk cId="1242756973" sldId="292"/>
        </pc:sldMkLst>
        <pc:spChg chg="del">
          <ac:chgData name="shi haoze" userId="f3d63fce-5468-4d55-aa3d-9e61403ebf3b" providerId="ADAL" clId="{179C3679-B96F-41C4-B3D0-2BD00C0CE981}" dt="2019-08-21T10:16:35.399" v="4788" actId="478"/>
          <ac:spMkLst>
            <pc:docMk/>
            <pc:sldMk cId="1242756973" sldId="292"/>
            <ac:spMk id="10" creationId="{2EAF271E-668F-4EE3-9261-FBFE30D37B3B}"/>
          </ac:spMkLst>
        </pc:spChg>
        <pc:spChg chg="add del mod">
          <ac:chgData name="shi haoze" userId="f3d63fce-5468-4d55-aa3d-9e61403ebf3b" providerId="ADAL" clId="{179C3679-B96F-41C4-B3D0-2BD00C0CE981}" dt="2019-08-21T10:33:18.903" v="4828" actId="478"/>
          <ac:spMkLst>
            <pc:docMk/>
            <pc:sldMk cId="1242756973" sldId="292"/>
            <ac:spMk id="13" creationId="{53D91439-B31B-46BD-A205-564D4043FA5F}"/>
          </ac:spMkLst>
        </pc:spChg>
        <pc:spChg chg="add del">
          <ac:chgData name="shi haoze" userId="f3d63fce-5468-4d55-aa3d-9e61403ebf3b" providerId="ADAL" clId="{179C3679-B96F-41C4-B3D0-2BD00C0CE981}" dt="2019-08-21T10:33:36.305" v="4830"/>
          <ac:spMkLst>
            <pc:docMk/>
            <pc:sldMk cId="1242756973" sldId="292"/>
            <ac:spMk id="14" creationId="{B6A37A62-F667-45D3-99E8-203842CC9E09}"/>
          </ac:spMkLst>
        </pc:spChg>
        <pc:spChg chg="add mod">
          <ac:chgData name="shi haoze" userId="f3d63fce-5468-4d55-aa3d-9e61403ebf3b" providerId="ADAL" clId="{179C3679-B96F-41C4-B3D0-2BD00C0CE981}" dt="2019-08-21T12:28:58.337" v="6212" actId="20577"/>
          <ac:spMkLst>
            <pc:docMk/>
            <pc:sldMk cId="1242756973" sldId="292"/>
            <ac:spMk id="15" creationId="{7AC5FD12-1085-4C0B-AD2D-D3C2F610BFF2}"/>
          </ac:spMkLst>
        </pc:spChg>
        <pc:spChg chg="add mod">
          <ac:chgData name="shi haoze" userId="f3d63fce-5468-4d55-aa3d-9e61403ebf3b" providerId="ADAL" clId="{179C3679-B96F-41C4-B3D0-2BD00C0CE981}" dt="2019-08-21T12:29:06.362" v="6217" actId="20577"/>
          <ac:spMkLst>
            <pc:docMk/>
            <pc:sldMk cId="1242756973" sldId="292"/>
            <ac:spMk id="16" creationId="{19D13BD0-6CCA-4F2F-9B0A-7FB956A4F014}"/>
          </ac:spMkLst>
        </pc:spChg>
        <pc:spChg chg="add mod">
          <ac:chgData name="shi haoze" userId="f3d63fce-5468-4d55-aa3d-9e61403ebf3b" providerId="ADAL" clId="{179C3679-B96F-41C4-B3D0-2BD00C0CE981}" dt="2019-08-21T11:49:05.724" v="5523"/>
          <ac:spMkLst>
            <pc:docMk/>
            <pc:sldMk cId="1242756973" sldId="292"/>
            <ac:spMk id="17" creationId="{04DE1491-34FD-4A38-8CBE-BC67983F4347}"/>
          </ac:spMkLst>
        </pc:spChg>
        <pc:spChg chg="add del">
          <ac:chgData name="shi haoze" userId="f3d63fce-5468-4d55-aa3d-9e61403ebf3b" providerId="ADAL" clId="{179C3679-B96F-41C4-B3D0-2BD00C0CE981}" dt="2019-08-21T12:27:41.835" v="6190"/>
          <ac:spMkLst>
            <pc:docMk/>
            <pc:sldMk cId="1242756973" sldId="292"/>
            <ac:spMk id="18" creationId="{9DC027A8-4C50-4F50-A22A-724B76F152FB}"/>
          </ac:spMkLst>
        </pc:spChg>
        <pc:picChg chg="add del mod">
          <ac:chgData name="shi haoze" userId="f3d63fce-5468-4d55-aa3d-9e61403ebf3b" providerId="ADAL" clId="{179C3679-B96F-41C4-B3D0-2BD00C0CE981}" dt="2019-08-21T10:17:00.432" v="4795" actId="478"/>
          <ac:picMkLst>
            <pc:docMk/>
            <pc:sldMk cId="1242756973" sldId="292"/>
            <ac:picMk id="4" creationId="{887FD831-D049-4D4E-9ADB-43C406DCBB79}"/>
          </ac:picMkLst>
        </pc:picChg>
        <pc:picChg chg="add mod">
          <ac:chgData name="shi haoze" userId="f3d63fce-5468-4d55-aa3d-9e61403ebf3b" providerId="ADAL" clId="{179C3679-B96F-41C4-B3D0-2BD00C0CE981}" dt="2019-08-21T11:34:45.874" v="5288" actId="1076"/>
          <ac:picMkLst>
            <pc:docMk/>
            <pc:sldMk cId="1242756973" sldId="292"/>
            <ac:picMk id="6" creationId="{004F2C6E-2448-4F1D-B33B-EDE069D8E930}"/>
          </ac:picMkLst>
        </pc:picChg>
        <pc:picChg chg="del">
          <ac:chgData name="shi haoze" userId="f3d63fce-5468-4d55-aa3d-9e61403ebf3b" providerId="ADAL" clId="{179C3679-B96F-41C4-B3D0-2BD00C0CE981}" dt="2019-08-21T10:16:32.924" v="4787" actId="478"/>
          <ac:picMkLst>
            <pc:docMk/>
            <pc:sldMk cId="1242756973" sldId="292"/>
            <ac:picMk id="7" creationId="{321DA183-4831-45D9-8D7B-4D64C56121CC}"/>
          </ac:picMkLst>
        </pc:picChg>
        <pc:picChg chg="del mod">
          <ac:chgData name="shi haoze" userId="f3d63fce-5468-4d55-aa3d-9e61403ebf3b" providerId="ADAL" clId="{179C3679-B96F-41C4-B3D0-2BD00C0CE981}" dt="2019-08-21T10:16:32.179" v="4786" actId="478"/>
          <ac:picMkLst>
            <pc:docMk/>
            <pc:sldMk cId="1242756973" sldId="292"/>
            <ac:picMk id="9" creationId="{DEFF5D91-894C-4395-AD44-BF0C48E0D2F3}"/>
          </ac:picMkLst>
        </pc:picChg>
        <pc:picChg chg="add mod">
          <ac:chgData name="shi haoze" userId="f3d63fce-5468-4d55-aa3d-9e61403ebf3b" providerId="ADAL" clId="{179C3679-B96F-41C4-B3D0-2BD00C0CE981}" dt="2019-08-21T11:34:45.874" v="5288" actId="1076"/>
          <ac:picMkLst>
            <pc:docMk/>
            <pc:sldMk cId="1242756973" sldId="292"/>
            <ac:picMk id="12" creationId="{0FDB965C-C22B-44A3-A9CA-67925A087CA9}"/>
          </ac:picMkLst>
        </pc:picChg>
        <pc:cxnChg chg="del mod">
          <ac:chgData name="shi haoze" userId="f3d63fce-5468-4d55-aa3d-9e61403ebf3b" providerId="ADAL" clId="{179C3679-B96F-41C4-B3D0-2BD00C0CE981}" dt="2019-08-21T10:16:35.399" v="4788" actId="478"/>
          <ac:cxnSpMkLst>
            <pc:docMk/>
            <pc:sldMk cId="1242756973" sldId="292"/>
            <ac:cxnSpMk id="11" creationId="{DA65CFBF-1648-4463-9768-BBA67E285F7D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13:44:48.017" v="6491" actId="1076"/>
        <pc:sldMkLst>
          <pc:docMk/>
          <pc:sldMk cId="2171170090" sldId="293"/>
        </pc:sldMkLst>
        <pc:spChg chg="del mod">
          <ac:chgData name="shi haoze" userId="f3d63fce-5468-4d55-aa3d-9e61403ebf3b" providerId="ADAL" clId="{179C3679-B96F-41C4-B3D0-2BD00C0CE981}" dt="2019-08-21T11:25:58.185" v="5180" actId="478"/>
          <ac:spMkLst>
            <pc:docMk/>
            <pc:sldMk cId="2171170090" sldId="293"/>
            <ac:spMk id="17" creationId="{EA5D0AEC-13C8-46D1-923C-41D71F5F70C8}"/>
          </ac:spMkLst>
        </pc:spChg>
        <pc:spChg chg="del mod">
          <ac:chgData name="shi haoze" userId="f3d63fce-5468-4d55-aa3d-9e61403ebf3b" providerId="ADAL" clId="{179C3679-B96F-41C4-B3D0-2BD00C0CE981}" dt="2019-08-21T11:26:21.898" v="5187" actId="478"/>
          <ac:spMkLst>
            <pc:docMk/>
            <pc:sldMk cId="2171170090" sldId="293"/>
            <ac:spMk id="18" creationId="{F6DB5FB5-AD98-49DD-8695-8A451F4D604D}"/>
          </ac:spMkLst>
        </pc:spChg>
        <pc:spChg chg="del mod">
          <ac:chgData name="shi haoze" userId="f3d63fce-5468-4d55-aa3d-9e61403ebf3b" providerId="ADAL" clId="{179C3679-B96F-41C4-B3D0-2BD00C0CE981}" dt="2019-08-21T11:26:00.550" v="5181" actId="478"/>
          <ac:spMkLst>
            <pc:docMk/>
            <pc:sldMk cId="2171170090" sldId="293"/>
            <ac:spMk id="19" creationId="{86E825F3-C497-4718-85E0-30C6D474E626}"/>
          </ac:spMkLst>
        </pc:spChg>
        <pc:spChg chg="add del mod">
          <ac:chgData name="shi haoze" userId="f3d63fce-5468-4d55-aa3d-9e61403ebf3b" providerId="ADAL" clId="{179C3679-B96F-41C4-B3D0-2BD00C0CE981}" dt="2019-08-21T11:22:17.652" v="5123" actId="478"/>
          <ac:spMkLst>
            <pc:docMk/>
            <pc:sldMk cId="2171170090" sldId="293"/>
            <ac:spMk id="54" creationId="{10DADDC1-630A-42E6-8D98-E2E15DB290B4}"/>
          </ac:spMkLst>
        </pc:spChg>
        <pc:spChg chg="add del mod">
          <ac:chgData name="shi haoze" userId="f3d63fce-5468-4d55-aa3d-9e61403ebf3b" providerId="ADAL" clId="{179C3679-B96F-41C4-B3D0-2BD00C0CE981}" dt="2019-08-21T11:22:34.818" v="5129" actId="478"/>
          <ac:spMkLst>
            <pc:docMk/>
            <pc:sldMk cId="2171170090" sldId="293"/>
            <ac:spMk id="56" creationId="{7BA8ED8A-A4CE-4456-BC36-BA2F11BB97EC}"/>
          </ac:spMkLst>
        </pc:spChg>
        <pc:spChg chg="mod">
          <ac:chgData name="shi haoze" userId="f3d63fce-5468-4d55-aa3d-9e61403ebf3b" providerId="ADAL" clId="{179C3679-B96F-41C4-B3D0-2BD00C0CE981}" dt="2019-08-21T11:28:09.487" v="5204" actId="255"/>
          <ac:spMkLst>
            <pc:docMk/>
            <pc:sldMk cId="2171170090" sldId="293"/>
            <ac:spMk id="58" creationId="{61E7BC76-F1FE-48E2-9FF4-328147C66404}"/>
          </ac:spMkLst>
        </pc:spChg>
        <pc:spChg chg="add mod">
          <ac:chgData name="shi haoze" userId="f3d63fce-5468-4d55-aa3d-9e61403ebf3b" providerId="ADAL" clId="{179C3679-B96F-41C4-B3D0-2BD00C0CE981}" dt="2019-08-21T11:33:35.481" v="5280" actId="1076"/>
          <ac:spMkLst>
            <pc:docMk/>
            <pc:sldMk cId="2171170090" sldId="293"/>
            <ac:spMk id="69" creationId="{CFB6A054-8C8E-4884-A56B-F717AC7B8F97}"/>
          </ac:spMkLst>
        </pc:spChg>
        <pc:spChg chg="add del">
          <ac:chgData name="shi haoze" userId="f3d63fce-5468-4d55-aa3d-9e61403ebf3b" providerId="ADAL" clId="{179C3679-B96F-41C4-B3D0-2BD00C0CE981}" dt="2019-08-21T11:35:22.295" v="5291"/>
          <ac:spMkLst>
            <pc:docMk/>
            <pc:sldMk cId="2171170090" sldId="293"/>
            <ac:spMk id="82" creationId="{B68B5DCE-363C-49FF-A171-3033BD65F04E}"/>
          </ac:spMkLst>
        </pc:spChg>
        <pc:spChg chg="add">
          <ac:chgData name="shi haoze" userId="f3d63fce-5468-4d55-aa3d-9e61403ebf3b" providerId="ADAL" clId="{179C3679-B96F-41C4-B3D0-2BD00C0CE981}" dt="2019-08-21T12:21:31.199" v="5963"/>
          <ac:spMkLst>
            <pc:docMk/>
            <pc:sldMk cId="2171170090" sldId="293"/>
            <ac:spMk id="83" creationId="{2C538E2B-1D86-47B3-A507-FB37AFCB4634}"/>
          </ac:spMkLst>
        </pc:spChg>
        <pc:grpChg chg="add del mod">
          <ac:chgData name="shi haoze" userId="f3d63fce-5468-4d55-aa3d-9e61403ebf3b" providerId="ADAL" clId="{179C3679-B96F-41C4-B3D0-2BD00C0CE981}" dt="2019-08-21T11:28:17.599" v="5205" actId="478"/>
          <ac:grpSpMkLst>
            <pc:docMk/>
            <pc:sldMk cId="2171170090" sldId="293"/>
            <ac:grpSpMk id="57" creationId="{EC5E3375-D94B-469C-B5CC-8DE0C3F33F6F}"/>
          </ac:grpSpMkLst>
        </pc:grpChg>
        <pc:grpChg chg="add mod ord">
          <ac:chgData name="shi haoze" userId="f3d63fce-5468-4d55-aa3d-9e61403ebf3b" providerId="ADAL" clId="{179C3679-B96F-41C4-B3D0-2BD00C0CE981}" dt="2019-08-21T13:34:52.070" v="6385" actId="166"/>
          <ac:grpSpMkLst>
            <pc:docMk/>
            <pc:sldMk cId="2171170090" sldId="293"/>
            <ac:grpSpMk id="70" creationId="{0CA35AE1-4DB3-4B3E-A2AF-2E77B7F285F9}"/>
          </ac:grpSpMkLst>
        </pc:grpChg>
        <pc:picChg chg="add mod ord">
          <ac:chgData name="shi haoze" userId="f3d63fce-5468-4d55-aa3d-9e61403ebf3b" providerId="ADAL" clId="{179C3679-B96F-41C4-B3D0-2BD00C0CE981}" dt="2019-08-21T13:34:48.815" v="6384" actId="166"/>
          <ac:picMkLst>
            <pc:docMk/>
            <pc:sldMk cId="2171170090" sldId="293"/>
            <ac:picMk id="3" creationId="{0B0DBB0A-F538-4D01-8758-018DA50F6819}"/>
          </ac:picMkLst>
        </pc:picChg>
        <pc:picChg chg="add del mod">
          <ac:chgData name="shi haoze" userId="f3d63fce-5468-4d55-aa3d-9e61403ebf3b" providerId="ADAL" clId="{179C3679-B96F-41C4-B3D0-2BD00C0CE981}" dt="2019-08-21T10:42:17.798" v="4939" actId="478"/>
          <ac:picMkLst>
            <pc:docMk/>
            <pc:sldMk cId="2171170090" sldId="293"/>
            <ac:picMk id="3" creationId="{B3EF06E0-A010-47B2-902A-3B0E57D7E4CB}"/>
          </ac:picMkLst>
        </pc:picChg>
        <pc:picChg chg="del">
          <ac:chgData name="shi haoze" userId="f3d63fce-5468-4d55-aa3d-9e61403ebf3b" providerId="ADAL" clId="{179C3679-B96F-41C4-B3D0-2BD00C0CE981}" dt="2019-08-21T10:42:21.222" v="4940" actId="478"/>
          <ac:picMkLst>
            <pc:docMk/>
            <pc:sldMk cId="2171170090" sldId="293"/>
            <ac:picMk id="5" creationId="{456FDF9F-49DE-4E70-828C-6237FB98D8D7}"/>
          </ac:picMkLst>
        </pc:picChg>
        <pc:picChg chg="add mod ord">
          <ac:chgData name="shi haoze" userId="f3d63fce-5468-4d55-aa3d-9e61403ebf3b" providerId="ADAL" clId="{179C3679-B96F-41C4-B3D0-2BD00C0CE981}" dt="2019-08-21T13:35:06.647" v="6388" actId="166"/>
          <ac:picMkLst>
            <pc:docMk/>
            <pc:sldMk cId="2171170090" sldId="293"/>
            <ac:picMk id="5" creationId="{4B778284-B89A-41C0-80B6-D56EB393C80D}"/>
          </ac:picMkLst>
        </pc:picChg>
        <pc:picChg chg="add del mod">
          <ac:chgData name="shi haoze" userId="f3d63fce-5468-4d55-aa3d-9e61403ebf3b" providerId="ADAL" clId="{179C3679-B96F-41C4-B3D0-2BD00C0CE981}" dt="2019-08-21T10:48:02.996" v="4974" actId="478"/>
          <ac:picMkLst>
            <pc:docMk/>
            <pc:sldMk cId="2171170090" sldId="293"/>
            <ac:picMk id="6" creationId="{32CE2E11-3822-4DAE-82EA-BD17EAB521F7}"/>
          </ac:picMkLst>
        </pc:picChg>
        <pc:picChg chg="del">
          <ac:chgData name="shi haoze" userId="f3d63fce-5468-4d55-aa3d-9e61403ebf3b" providerId="ADAL" clId="{179C3679-B96F-41C4-B3D0-2BD00C0CE981}" dt="2019-08-21T10:42:28.293" v="4944" actId="478"/>
          <ac:picMkLst>
            <pc:docMk/>
            <pc:sldMk cId="2171170090" sldId="293"/>
            <ac:picMk id="7" creationId="{F43D82A1-4019-456C-A5B8-3FC31E78CE42}"/>
          </ac:picMkLst>
        </pc:picChg>
        <pc:picChg chg="add mod ord">
          <ac:chgData name="shi haoze" userId="f3d63fce-5468-4d55-aa3d-9e61403ebf3b" providerId="ADAL" clId="{179C3679-B96F-41C4-B3D0-2BD00C0CE981}" dt="2019-08-21T13:44:48.017" v="6491" actId="1076"/>
          <ac:picMkLst>
            <pc:docMk/>
            <pc:sldMk cId="2171170090" sldId="293"/>
            <ac:picMk id="7" creationId="{FBC8D645-BA0E-4ADA-AA7B-C2A4CE78CE34}"/>
          </ac:picMkLst>
        </pc:picChg>
        <pc:picChg chg="del">
          <ac:chgData name="shi haoze" userId="f3d63fce-5468-4d55-aa3d-9e61403ebf3b" providerId="ADAL" clId="{179C3679-B96F-41C4-B3D0-2BD00C0CE981}" dt="2019-08-21T10:42:21.980" v="4941" actId="478"/>
          <ac:picMkLst>
            <pc:docMk/>
            <pc:sldMk cId="2171170090" sldId="293"/>
            <ac:picMk id="9" creationId="{27172BA4-00D9-4884-AB28-EC1D54F41A2F}"/>
          </ac:picMkLst>
        </pc:picChg>
        <pc:picChg chg="add mod">
          <ac:chgData name="shi haoze" userId="f3d63fce-5468-4d55-aa3d-9e61403ebf3b" providerId="ADAL" clId="{179C3679-B96F-41C4-B3D0-2BD00C0CE981}" dt="2019-08-21T13:37:45.519" v="6413" actId="1076"/>
          <ac:picMkLst>
            <pc:docMk/>
            <pc:sldMk cId="2171170090" sldId="293"/>
            <ac:picMk id="9" creationId="{AD6B5700-49D1-4ABF-9EAB-F15C907DFA7B}"/>
          </ac:picMkLst>
        </pc:picChg>
        <pc:picChg chg="add del mod">
          <ac:chgData name="shi haoze" userId="f3d63fce-5468-4d55-aa3d-9e61403ebf3b" providerId="ADAL" clId="{179C3679-B96F-41C4-B3D0-2BD00C0CE981}" dt="2019-08-21T10:42:15.566" v="4937" actId="478"/>
          <ac:picMkLst>
            <pc:docMk/>
            <pc:sldMk cId="2171170090" sldId="293"/>
            <ac:picMk id="10" creationId="{067539AE-1E31-4924-8824-B667567A25DB}"/>
          </ac:picMkLst>
        </pc:picChg>
        <pc:picChg chg="del">
          <ac:chgData name="shi haoze" userId="f3d63fce-5468-4d55-aa3d-9e61403ebf3b" providerId="ADAL" clId="{179C3679-B96F-41C4-B3D0-2BD00C0CE981}" dt="2019-08-21T10:42:43.052" v="4949" actId="478"/>
          <ac:picMkLst>
            <pc:docMk/>
            <pc:sldMk cId="2171170090" sldId="293"/>
            <ac:picMk id="11" creationId="{9D3437C8-DEAD-4BDD-B506-EB691A552976}"/>
          </ac:picMkLst>
        </pc:picChg>
        <pc:picChg chg="add mod">
          <ac:chgData name="shi haoze" userId="f3d63fce-5468-4d55-aa3d-9e61403ebf3b" providerId="ADAL" clId="{179C3679-B96F-41C4-B3D0-2BD00C0CE981}" dt="2019-08-21T13:37:47.856" v="6414" actId="1076"/>
          <ac:picMkLst>
            <pc:docMk/>
            <pc:sldMk cId="2171170090" sldId="293"/>
            <ac:picMk id="11" creationId="{EE151016-E3CA-49F6-953B-D9CB23EFD082}"/>
          </ac:picMkLst>
        </pc:picChg>
        <pc:picChg chg="add mod">
          <ac:chgData name="shi haoze" userId="f3d63fce-5468-4d55-aa3d-9e61403ebf3b" providerId="ADAL" clId="{179C3679-B96F-41C4-B3D0-2BD00C0CE981}" dt="2019-08-21T13:35:13.207" v="6390" actId="1076"/>
          <ac:picMkLst>
            <pc:docMk/>
            <pc:sldMk cId="2171170090" sldId="293"/>
            <ac:picMk id="13" creationId="{0BA1D573-BC41-4532-A6DB-B8B7F481B528}"/>
          </ac:picMkLst>
        </pc:picChg>
        <pc:picChg chg="del">
          <ac:chgData name="shi haoze" userId="f3d63fce-5468-4d55-aa3d-9e61403ebf3b" providerId="ADAL" clId="{179C3679-B96F-41C4-B3D0-2BD00C0CE981}" dt="2019-08-21T10:42:44.085" v="4950" actId="478"/>
          <ac:picMkLst>
            <pc:docMk/>
            <pc:sldMk cId="2171170090" sldId="293"/>
            <ac:picMk id="13" creationId="{10A7F6A7-BB4D-47BD-A4F9-8ACAFCA3B730}"/>
          </ac:picMkLst>
        </pc:picChg>
        <pc:picChg chg="add del mod">
          <ac:chgData name="shi haoze" userId="f3d63fce-5468-4d55-aa3d-9e61403ebf3b" providerId="ADAL" clId="{179C3679-B96F-41C4-B3D0-2BD00C0CE981}" dt="2019-08-21T10:47:49.029" v="4970" actId="478"/>
          <ac:picMkLst>
            <pc:docMk/>
            <pc:sldMk cId="2171170090" sldId="293"/>
            <ac:picMk id="14" creationId="{2A2FDD51-E296-4B52-A71C-F6FCC295A1A4}"/>
          </ac:picMkLst>
        </pc:picChg>
        <pc:picChg chg="del">
          <ac:chgData name="shi haoze" userId="f3d63fce-5468-4d55-aa3d-9e61403ebf3b" providerId="ADAL" clId="{179C3679-B96F-41C4-B3D0-2BD00C0CE981}" dt="2019-08-21T10:42:41.606" v="4948" actId="478"/>
          <ac:picMkLst>
            <pc:docMk/>
            <pc:sldMk cId="2171170090" sldId="293"/>
            <ac:picMk id="15" creationId="{E3968312-9D59-404E-BA93-3C57DF25A14E}"/>
          </ac:picMkLst>
        </pc:picChg>
        <pc:picChg chg="add del mod">
          <ac:chgData name="shi haoze" userId="f3d63fce-5468-4d55-aa3d-9e61403ebf3b" providerId="ADAL" clId="{179C3679-B96F-41C4-B3D0-2BD00C0CE981}" dt="2019-08-21T10:42:12.728" v="4935" actId="478"/>
          <ac:picMkLst>
            <pc:docMk/>
            <pc:sldMk cId="2171170090" sldId="293"/>
            <ac:picMk id="20" creationId="{29CF3289-D317-4F6B-AC81-FAF28EA7EC74}"/>
          </ac:picMkLst>
        </pc:picChg>
        <pc:picChg chg="add del mod">
          <ac:chgData name="shi haoze" userId="f3d63fce-5468-4d55-aa3d-9e61403ebf3b" providerId="ADAL" clId="{179C3679-B96F-41C4-B3D0-2BD00C0CE981}" dt="2019-08-21T10:48:02.307" v="4972" actId="478"/>
          <ac:picMkLst>
            <pc:docMk/>
            <pc:sldMk cId="2171170090" sldId="293"/>
            <ac:picMk id="22" creationId="{03F8473D-DC23-4F6D-A8A2-24C945286DE9}"/>
          </ac:picMkLst>
        </pc:picChg>
        <pc:picChg chg="add del mod">
          <ac:chgData name="shi haoze" userId="f3d63fce-5468-4d55-aa3d-9e61403ebf3b" providerId="ADAL" clId="{179C3679-B96F-41C4-B3D0-2BD00C0CE981}" dt="2019-08-21T10:48:04.746" v="4977" actId="478"/>
          <ac:picMkLst>
            <pc:docMk/>
            <pc:sldMk cId="2171170090" sldId="293"/>
            <ac:picMk id="23" creationId="{B0526515-4ABE-4EC8-B1F3-24892570E699}"/>
          </ac:picMkLst>
        </pc:picChg>
        <pc:picChg chg="add del mod">
          <ac:chgData name="shi haoze" userId="f3d63fce-5468-4d55-aa3d-9e61403ebf3b" providerId="ADAL" clId="{179C3679-B96F-41C4-B3D0-2BD00C0CE981}" dt="2019-08-21T10:48:03.468" v="4976" actId="478"/>
          <ac:picMkLst>
            <pc:docMk/>
            <pc:sldMk cId="2171170090" sldId="293"/>
            <ac:picMk id="25" creationId="{9DEAA4B4-059F-49E7-871E-6D6D318965EE}"/>
          </ac:picMkLst>
        </pc:picChg>
        <pc:picChg chg="add del mod">
          <ac:chgData name="shi haoze" userId="f3d63fce-5468-4d55-aa3d-9e61403ebf3b" providerId="ADAL" clId="{179C3679-B96F-41C4-B3D0-2BD00C0CE981}" dt="2019-08-21T10:47:48.460" v="4969" actId="478"/>
          <ac:picMkLst>
            <pc:docMk/>
            <pc:sldMk cId="2171170090" sldId="293"/>
            <ac:picMk id="27" creationId="{C12A1271-7CFE-4BEE-8237-443390ABD7B9}"/>
          </ac:picMkLst>
        </pc:picChg>
        <pc:picChg chg="add del mod">
          <ac:chgData name="shi haoze" userId="f3d63fce-5468-4d55-aa3d-9e61403ebf3b" providerId="ADAL" clId="{179C3679-B96F-41C4-B3D0-2BD00C0CE981}" dt="2019-08-21T10:48:56.622" v="4985" actId="478"/>
          <ac:picMkLst>
            <pc:docMk/>
            <pc:sldMk cId="2171170090" sldId="293"/>
            <ac:picMk id="29" creationId="{AB40E7F2-7BCC-46F3-A2B6-6782B9E578B9}"/>
          </ac:picMkLst>
        </pc:picChg>
        <pc:picChg chg="add del mod">
          <ac:chgData name="shi haoze" userId="f3d63fce-5468-4d55-aa3d-9e61403ebf3b" providerId="ADAL" clId="{179C3679-B96F-41C4-B3D0-2BD00C0CE981}" dt="2019-08-21T10:48:57.084" v="4986" actId="478"/>
          <ac:picMkLst>
            <pc:docMk/>
            <pc:sldMk cId="2171170090" sldId="293"/>
            <ac:picMk id="31" creationId="{18EC444A-3934-4D05-B09A-2C617C8F8A01}"/>
          </ac:picMkLst>
        </pc:picChg>
        <pc:picChg chg="add del mod ord modCrop">
          <ac:chgData name="shi haoze" userId="f3d63fce-5468-4d55-aa3d-9e61403ebf3b" providerId="ADAL" clId="{179C3679-B96F-41C4-B3D0-2BD00C0CE981}" dt="2019-08-21T13:30:46.440" v="6362" actId="478"/>
          <ac:picMkLst>
            <pc:docMk/>
            <pc:sldMk cId="2171170090" sldId="293"/>
            <ac:picMk id="33" creationId="{6C51F0B5-DB0B-4856-B816-A3311F25A180}"/>
          </ac:picMkLst>
        </pc:picChg>
        <pc:picChg chg="add del mod ord modCrop">
          <ac:chgData name="shi haoze" userId="f3d63fce-5468-4d55-aa3d-9e61403ebf3b" providerId="ADAL" clId="{179C3679-B96F-41C4-B3D0-2BD00C0CE981}" dt="2019-08-21T13:29:39.928" v="6354" actId="478"/>
          <ac:picMkLst>
            <pc:docMk/>
            <pc:sldMk cId="2171170090" sldId="293"/>
            <ac:picMk id="35" creationId="{88220F32-829D-4930-A81F-702C1250B786}"/>
          </ac:picMkLst>
        </pc:picChg>
        <pc:picChg chg="add del mod ord modCrop">
          <ac:chgData name="shi haoze" userId="f3d63fce-5468-4d55-aa3d-9e61403ebf3b" providerId="ADAL" clId="{179C3679-B96F-41C4-B3D0-2BD00C0CE981}" dt="2019-08-21T13:30:44.592" v="6360" actId="478"/>
          <ac:picMkLst>
            <pc:docMk/>
            <pc:sldMk cId="2171170090" sldId="293"/>
            <ac:picMk id="37" creationId="{EC25176E-96B1-4C6E-BA20-56D20A9D86B5}"/>
          </ac:picMkLst>
        </pc:picChg>
        <pc:picChg chg="add del mod modCrop">
          <ac:chgData name="shi haoze" userId="f3d63fce-5468-4d55-aa3d-9e61403ebf3b" providerId="ADAL" clId="{179C3679-B96F-41C4-B3D0-2BD00C0CE981}" dt="2019-08-21T13:29:40.453" v="6355" actId="478"/>
          <ac:picMkLst>
            <pc:docMk/>
            <pc:sldMk cId="2171170090" sldId="293"/>
            <ac:picMk id="39" creationId="{1F7B652B-F20D-466A-94DC-CAFCB4F27831}"/>
          </ac:picMkLst>
        </pc:picChg>
        <pc:picChg chg="add del mod modCrop">
          <ac:chgData name="shi haoze" userId="f3d63fce-5468-4d55-aa3d-9e61403ebf3b" providerId="ADAL" clId="{179C3679-B96F-41C4-B3D0-2BD00C0CE981}" dt="2019-08-21T13:30:45.571" v="6361" actId="478"/>
          <ac:picMkLst>
            <pc:docMk/>
            <pc:sldMk cId="2171170090" sldId="293"/>
            <ac:picMk id="41" creationId="{26D49E12-BEE0-4516-8482-360A65379EDD}"/>
          </ac:picMkLst>
        </pc:picChg>
        <pc:picChg chg="add del mod">
          <ac:chgData name="shi haoze" userId="f3d63fce-5468-4d55-aa3d-9e61403ebf3b" providerId="ADAL" clId="{179C3679-B96F-41C4-B3D0-2BD00C0CE981}" dt="2019-08-21T10:55:09.588" v="5019" actId="478"/>
          <ac:picMkLst>
            <pc:docMk/>
            <pc:sldMk cId="2171170090" sldId="293"/>
            <ac:picMk id="43" creationId="{C6DF3723-23E8-48A0-BA38-73B08C981716}"/>
          </ac:picMkLst>
        </pc:picChg>
        <pc:picChg chg="add del mod">
          <ac:chgData name="shi haoze" userId="f3d63fce-5468-4d55-aa3d-9e61403ebf3b" providerId="ADAL" clId="{179C3679-B96F-41C4-B3D0-2BD00C0CE981}" dt="2019-08-21T10:53:39.627" v="5010"/>
          <ac:picMkLst>
            <pc:docMk/>
            <pc:sldMk cId="2171170090" sldId="293"/>
            <ac:picMk id="45" creationId="{519A6543-78ED-45D3-AFB7-F626BA37E1BE}"/>
          </ac:picMkLst>
        </pc:picChg>
        <pc:picChg chg="add del mod modCrop">
          <ac:chgData name="shi haoze" userId="f3d63fce-5468-4d55-aa3d-9e61403ebf3b" providerId="ADAL" clId="{179C3679-B96F-41C4-B3D0-2BD00C0CE981}" dt="2019-08-21T13:29:41.157" v="6356" actId="478"/>
          <ac:picMkLst>
            <pc:docMk/>
            <pc:sldMk cId="2171170090" sldId="293"/>
            <ac:picMk id="47" creationId="{7A20D0D3-2326-40D5-91AD-DFC38349C1A0}"/>
          </ac:picMkLst>
        </pc:picChg>
        <pc:picChg chg="add del mod">
          <ac:chgData name="shi haoze" userId="f3d63fce-5468-4d55-aa3d-9e61403ebf3b" providerId="ADAL" clId="{179C3679-B96F-41C4-B3D0-2BD00C0CE981}" dt="2019-08-21T11:04:18.417" v="5060" actId="478"/>
          <ac:picMkLst>
            <pc:docMk/>
            <pc:sldMk cId="2171170090" sldId="293"/>
            <ac:picMk id="49" creationId="{26BC3C13-E401-451F-A274-DF456DAD542D}"/>
          </ac:picMkLst>
        </pc:picChg>
        <pc:picChg chg="add del mod">
          <ac:chgData name="shi haoze" userId="f3d63fce-5468-4d55-aa3d-9e61403ebf3b" providerId="ADAL" clId="{179C3679-B96F-41C4-B3D0-2BD00C0CE981}" dt="2019-08-21T11:04:50.835" v="5065" actId="478"/>
          <ac:picMkLst>
            <pc:docMk/>
            <pc:sldMk cId="2171170090" sldId="293"/>
            <ac:picMk id="51" creationId="{83D41131-EEA6-41F5-8F58-BB218C97EAFC}"/>
          </ac:picMkLst>
        </pc:picChg>
        <pc:picChg chg="add del mod ord">
          <ac:chgData name="shi haoze" userId="f3d63fce-5468-4d55-aa3d-9e61403ebf3b" providerId="ADAL" clId="{179C3679-B96F-41C4-B3D0-2BD00C0CE981}" dt="2019-08-21T11:22:31.486" v="5127" actId="478"/>
          <ac:picMkLst>
            <pc:docMk/>
            <pc:sldMk cId="2171170090" sldId="293"/>
            <ac:picMk id="52" creationId="{13D07628-7078-411E-9E6E-94BF349632D7}"/>
          </ac:picMkLst>
        </pc:pic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3" creationId="{B4AD265B-908E-410A-A708-F029C511DEA9}"/>
          </ac:cxnSpMkLst>
        </pc:cxn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4" creationId="{50562444-CF80-49F0-8D14-43BCB51F55E4}"/>
          </ac:cxnSpMkLst>
        </pc:cxn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5" creationId="{2E5A1039-F927-4F20-B593-5ACB77062FF3}"/>
          </ac:cxnSpMkLst>
        </pc:cxn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6" creationId="{E9D1F391-6C73-411A-9CB1-AFD67636CC93}"/>
          </ac:cxnSpMkLst>
        </pc:cxn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7" creationId="{20E97ABF-2E6D-4378-9923-391C6F7D4BF6}"/>
          </ac:cxnSpMkLst>
        </pc:cxnChg>
        <pc:cxnChg chg="mod">
          <ac:chgData name="shi haoze" userId="f3d63fce-5468-4d55-aa3d-9e61403ebf3b" providerId="ADAL" clId="{179C3679-B96F-41C4-B3D0-2BD00C0CE981}" dt="2019-08-21T11:28:17.599" v="5205" actId="478"/>
          <ac:cxnSpMkLst>
            <pc:docMk/>
            <pc:sldMk cId="2171170090" sldId="293"/>
            <ac:cxnSpMk id="68" creationId="{D937B955-4415-43AF-BA98-04D16D2E804F}"/>
          </ac:cxnSpMkLst>
        </pc:cxnChg>
      </pc:sldChg>
      <pc:sldChg chg="add del">
        <pc:chgData name="shi haoze" userId="f3d63fce-5468-4d55-aa3d-9e61403ebf3b" providerId="ADAL" clId="{179C3679-B96F-41C4-B3D0-2BD00C0CE981}" dt="2019-08-21T10:16:37.828" v="4790"/>
        <pc:sldMkLst>
          <pc:docMk/>
          <pc:sldMk cId="3837672819" sldId="293"/>
        </pc:sldMkLst>
      </pc:sldChg>
      <pc:sldChg chg="addSp delSp modSp add ord">
        <pc:chgData name="shi haoze" userId="f3d63fce-5468-4d55-aa3d-9e61403ebf3b" providerId="ADAL" clId="{179C3679-B96F-41C4-B3D0-2BD00C0CE981}" dt="2019-08-21T13:38:53.080" v="6430" actId="14100"/>
        <pc:sldMkLst>
          <pc:docMk/>
          <pc:sldMk cId="1853310948" sldId="294"/>
        </pc:sldMkLst>
        <pc:spChg chg="del">
          <ac:chgData name="shi haoze" userId="f3d63fce-5468-4d55-aa3d-9e61403ebf3b" providerId="ADAL" clId="{179C3679-B96F-41C4-B3D0-2BD00C0CE981}" dt="2019-08-21T10:56:37.998" v="5025" actId="478"/>
          <ac:spMkLst>
            <pc:docMk/>
            <pc:sldMk cId="1853310948" sldId="294"/>
            <ac:spMk id="2" creationId="{52CB04A3-041B-488D-98CF-07029C3EEC25}"/>
          </ac:spMkLst>
        </pc:spChg>
        <pc:spChg chg="del">
          <ac:chgData name="shi haoze" userId="f3d63fce-5468-4d55-aa3d-9e61403ebf3b" providerId="ADAL" clId="{179C3679-B96F-41C4-B3D0-2BD00C0CE981}" dt="2019-08-21T10:56:37.998" v="5025" actId="478"/>
          <ac:spMkLst>
            <pc:docMk/>
            <pc:sldMk cId="1853310948" sldId="294"/>
            <ac:spMk id="3" creationId="{C6950BD3-E2DB-4EC4-A9EE-C648F9D73F8E}"/>
          </ac:spMkLst>
        </pc:spChg>
        <pc:spChg chg="add">
          <ac:chgData name="shi haoze" userId="f3d63fce-5468-4d55-aa3d-9e61403ebf3b" providerId="ADAL" clId="{179C3679-B96F-41C4-B3D0-2BD00C0CE981}" dt="2019-08-21T11:34:20.535" v="5283"/>
          <ac:spMkLst>
            <pc:docMk/>
            <pc:sldMk cId="1853310948" sldId="294"/>
            <ac:spMk id="25" creationId="{76B9E40B-A735-43DA-842F-75203273C693}"/>
          </ac:spMkLst>
        </pc:spChg>
        <pc:spChg chg="add mod">
          <ac:chgData name="shi haoze" userId="f3d63fce-5468-4d55-aa3d-9e61403ebf3b" providerId="ADAL" clId="{179C3679-B96F-41C4-B3D0-2BD00C0CE981}" dt="2019-08-21T12:21:27.415" v="5962" actId="1076"/>
          <ac:spMkLst>
            <pc:docMk/>
            <pc:sldMk cId="1853310948" sldId="294"/>
            <ac:spMk id="26" creationId="{9DFD2B05-A80B-4E9F-8911-A23A1129EF9B}"/>
          </ac:spMkLst>
        </pc:spChg>
        <pc:grpChg chg="add mod ord">
          <ac:chgData name="shi haoze" userId="f3d63fce-5468-4d55-aa3d-9e61403ebf3b" providerId="ADAL" clId="{179C3679-B96F-41C4-B3D0-2BD00C0CE981}" dt="2019-08-21T13:38:53.080" v="6430" actId="14100"/>
          <ac:grpSpMkLst>
            <pc:docMk/>
            <pc:sldMk cId="1853310948" sldId="294"/>
            <ac:grpSpMk id="13" creationId="{2397FDE1-DC4C-4AF8-9EB0-E06D44D4CE37}"/>
          </ac:grpSpMkLst>
        </pc:grpChg>
        <pc:picChg chg="add mod ord">
          <ac:chgData name="shi haoze" userId="f3d63fce-5468-4d55-aa3d-9e61403ebf3b" providerId="ADAL" clId="{179C3679-B96F-41C4-B3D0-2BD00C0CE981}" dt="2019-08-21T13:38:43.287" v="6428" actId="1076"/>
          <ac:picMkLst>
            <pc:docMk/>
            <pc:sldMk cId="1853310948" sldId="294"/>
            <ac:picMk id="3" creationId="{3CBC08C8-1419-4D0C-BE79-105BC4D9D72D}"/>
          </ac:picMkLst>
        </pc:picChg>
        <pc:picChg chg="add del mod ord">
          <ac:chgData name="shi haoze" userId="f3d63fce-5468-4d55-aa3d-9e61403ebf3b" providerId="ADAL" clId="{179C3679-B96F-41C4-B3D0-2BD00C0CE981}" dt="2019-08-21T13:35:33.523" v="6395" actId="478"/>
          <ac:picMkLst>
            <pc:docMk/>
            <pc:sldMk cId="1853310948" sldId="294"/>
            <ac:picMk id="5" creationId="{03DC36E8-2D6C-48E2-9CC2-2FFEA236E494}"/>
          </ac:picMkLst>
        </pc:picChg>
        <pc:picChg chg="add mod">
          <ac:chgData name="shi haoze" userId="f3d63fce-5468-4d55-aa3d-9e61403ebf3b" providerId="ADAL" clId="{179C3679-B96F-41C4-B3D0-2BD00C0CE981}" dt="2019-08-21T13:38:17.632" v="6422" actId="1076"/>
          <ac:picMkLst>
            <pc:docMk/>
            <pc:sldMk cId="1853310948" sldId="294"/>
            <ac:picMk id="6" creationId="{C5A661A1-9A61-4C72-BDC6-1495966C998E}"/>
          </ac:picMkLst>
        </pc:picChg>
        <pc:picChg chg="add del mod">
          <ac:chgData name="shi haoze" userId="f3d63fce-5468-4d55-aa3d-9e61403ebf3b" providerId="ADAL" clId="{179C3679-B96F-41C4-B3D0-2BD00C0CE981}" dt="2019-08-21T13:35:34.383" v="6397" actId="478"/>
          <ac:picMkLst>
            <pc:docMk/>
            <pc:sldMk cId="1853310948" sldId="294"/>
            <ac:picMk id="7" creationId="{051114BF-1274-44DD-BBC4-80468D05878E}"/>
          </ac:picMkLst>
        </pc:picChg>
        <pc:picChg chg="add del mod">
          <ac:chgData name="shi haoze" userId="f3d63fce-5468-4d55-aa3d-9e61403ebf3b" providerId="ADAL" clId="{179C3679-B96F-41C4-B3D0-2BD00C0CE981}" dt="2019-08-21T13:35:33.958" v="6396" actId="478"/>
          <ac:picMkLst>
            <pc:docMk/>
            <pc:sldMk cId="1853310948" sldId="294"/>
            <ac:picMk id="9" creationId="{D6EC81E4-2F6B-4A67-A76C-66667BEDC376}"/>
          </ac:picMkLst>
        </pc:picChg>
        <pc:picChg chg="add del mod modCrop">
          <ac:chgData name="shi haoze" userId="f3d63fce-5468-4d55-aa3d-9e61403ebf3b" providerId="ADAL" clId="{179C3679-B96F-41C4-B3D0-2BD00C0CE981}" dt="2019-08-21T13:35:31.951" v="6392" actId="478"/>
          <ac:picMkLst>
            <pc:docMk/>
            <pc:sldMk cId="1853310948" sldId="294"/>
            <ac:picMk id="10" creationId="{C20AF2B2-4A0B-418B-B237-472CF0173149}"/>
          </ac:picMkLst>
        </pc:picChg>
        <pc:picChg chg="add del mod">
          <ac:chgData name="shi haoze" userId="f3d63fce-5468-4d55-aa3d-9e61403ebf3b" providerId="ADAL" clId="{179C3679-B96F-41C4-B3D0-2BD00C0CE981}" dt="2019-08-21T13:35:32.666" v="6393" actId="478"/>
          <ac:picMkLst>
            <pc:docMk/>
            <pc:sldMk cId="1853310948" sldId="294"/>
            <ac:picMk id="11" creationId="{CAEF2225-DCC9-4E36-A09A-388055D45315}"/>
          </ac:picMkLst>
        </pc:picChg>
        <pc:picChg chg="add del mod">
          <ac:chgData name="shi haoze" userId="f3d63fce-5468-4d55-aa3d-9e61403ebf3b" providerId="ADAL" clId="{179C3679-B96F-41C4-B3D0-2BD00C0CE981}" dt="2019-08-21T13:35:33.128" v="6394" actId="478"/>
          <ac:picMkLst>
            <pc:docMk/>
            <pc:sldMk cId="1853310948" sldId="294"/>
            <ac:picMk id="12" creationId="{11CA3CE3-31CF-438D-9052-3C8111D13D47}"/>
          </ac:picMkLst>
        </pc:picChg>
        <pc:picChg chg="add mod">
          <ac:chgData name="shi haoze" userId="f3d63fce-5468-4d55-aa3d-9e61403ebf3b" providerId="ADAL" clId="{179C3679-B96F-41C4-B3D0-2BD00C0CE981}" dt="2019-08-21T13:38:14.672" v="6421" actId="1076"/>
          <ac:picMkLst>
            <pc:docMk/>
            <pc:sldMk cId="1853310948" sldId="294"/>
            <ac:picMk id="27" creationId="{970B1536-AB18-4174-9591-DDF6FBF4055E}"/>
          </ac:picMkLst>
        </pc:picChg>
        <pc:picChg chg="add mod">
          <ac:chgData name="shi haoze" userId="f3d63fce-5468-4d55-aa3d-9e61403ebf3b" providerId="ADAL" clId="{179C3679-B96F-41C4-B3D0-2BD00C0CE981}" dt="2019-08-21T13:38:14.672" v="6421" actId="1076"/>
          <ac:picMkLst>
            <pc:docMk/>
            <pc:sldMk cId="1853310948" sldId="294"/>
            <ac:picMk id="28" creationId="{9AC021B6-D6CB-44C3-9E19-EA023554FD5A}"/>
          </ac:picMkLst>
        </pc:picChg>
        <pc:picChg chg="add mod">
          <ac:chgData name="shi haoze" userId="f3d63fce-5468-4d55-aa3d-9e61403ebf3b" providerId="ADAL" clId="{179C3679-B96F-41C4-B3D0-2BD00C0CE981}" dt="2019-08-21T13:38:14.672" v="6421" actId="1076"/>
          <ac:picMkLst>
            <pc:docMk/>
            <pc:sldMk cId="1853310948" sldId="294"/>
            <ac:picMk id="29" creationId="{BC018E5F-35C8-4590-B51F-9D8825037C56}"/>
          </ac:picMkLst>
        </pc:picChg>
        <pc:picChg chg="add mod ord">
          <ac:chgData name="shi haoze" userId="f3d63fce-5468-4d55-aa3d-9e61403ebf3b" providerId="ADAL" clId="{179C3679-B96F-41C4-B3D0-2BD00C0CE981}" dt="2019-08-21T13:38:31.943" v="6427" actId="1076"/>
          <ac:picMkLst>
            <pc:docMk/>
            <pc:sldMk cId="1853310948" sldId="294"/>
            <ac:picMk id="30" creationId="{4445DFBA-A0B7-431C-A660-407D08831C28}"/>
          </ac:picMkLst>
        </pc:picChg>
      </pc:sldChg>
      <pc:sldChg chg="addSp delSp modSp add">
        <pc:chgData name="shi haoze" userId="f3d63fce-5468-4d55-aa3d-9e61403ebf3b" providerId="ADAL" clId="{179C3679-B96F-41C4-B3D0-2BD00C0CE981}" dt="2019-08-21T13:28:09.862" v="6338" actId="1076"/>
        <pc:sldMkLst>
          <pc:docMk/>
          <pc:sldMk cId="1227483394" sldId="295"/>
        </pc:sldMkLst>
        <pc:spChg chg="add mod">
          <ac:chgData name="shi haoze" userId="f3d63fce-5468-4d55-aa3d-9e61403ebf3b" providerId="ADAL" clId="{179C3679-B96F-41C4-B3D0-2BD00C0CE981}" dt="2019-08-21T12:21:42.325" v="5969" actId="20577"/>
          <ac:spMkLst>
            <pc:docMk/>
            <pc:sldMk cId="1227483394" sldId="295"/>
            <ac:spMk id="34" creationId="{D05A3360-ABA3-497E-9B2D-2C2B7C0E8C6F}"/>
          </ac:spMkLst>
        </pc:spChg>
        <pc:spChg chg="mod">
          <ac:chgData name="shi haoze" userId="f3d63fce-5468-4d55-aa3d-9e61403ebf3b" providerId="ADAL" clId="{179C3679-B96F-41C4-B3D0-2BD00C0CE981}" dt="2019-08-21T12:21:36.703" v="5965" actId="1076"/>
          <ac:spMkLst>
            <pc:docMk/>
            <pc:sldMk cId="1227483394" sldId="295"/>
            <ac:spMk id="69" creationId="{CFB6A054-8C8E-4884-A56B-F717AC7B8F97}"/>
          </ac:spMkLst>
        </pc:spChg>
        <pc:spChg chg="mod">
          <ac:chgData name="shi haoze" userId="f3d63fce-5468-4d55-aa3d-9e61403ebf3b" providerId="ADAL" clId="{179C3679-B96F-41C4-B3D0-2BD00C0CE981}" dt="2019-08-21T11:40:03.896" v="5354" actId="255"/>
          <ac:spMkLst>
            <pc:docMk/>
            <pc:sldMk cId="1227483394" sldId="295"/>
            <ac:spMk id="71" creationId="{E089243E-2C49-4CF1-91C6-297873EDA9CD}"/>
          </ac:spMkLst>
        </pc:spChg>
        <pc:spChg chg="mod">
          <ac:chgData name="shi haoze" userId="f3d63fce-5468-4d55-aa3d-9e61403ebf3b" providerId="ADAL" clId="{179C3679-B96F-41C4-B3D0-2BD00C0CE981}" dt="2019-08-21T11:40:14.914" v="5356" actId="255"/>
          <ac:spMkLst>
            <pc:docMk/>
            <pc:sldMk cId="1227483394" sldId="295"/>
            <ac:spMk id="72" creationId="{CA21124A-BFFD-41BE-A982-E9A0229A7D61}"/>
          </ac:spMkLst>
        </pc:spChg>
        <pc:spChg chg="mod">
          <ac:chgData name="shi haoze" userId="f3d63fce-5468-4d55-aa3d-9e61403ebf3b" providerId="ADAL" clId="{179C3679-B96F-41C4-B3D0-2BD00C0CE981}" dt="2019-08-21T11:40:10.345" v="5355" actId="255"/>
          <ac:spMkLst>
            <pc:docMk/>
            <pc:sldMk cId="1227483394" sldId="295"/>
            <ac:spMk id="73" creationId="{5728982D-17D6-4174-A38C-069FDE3E0BAA}"/>
          </ac:spMkLst>
        </pc:spChg>
        <pc:spChg chg="mod">
          <ac:chgData name="shi haoze" userId="f3d63fce-5468-4d55-aa3d-9e61403ebf3b" providerId="ADAL" clId="{179C3679-B96F-41C4-B3D0-2BD00C0CE981}" dt="2019-08-21T11:40:45.999" v="5362" actId="207"/>
          <ac:spMkLst>
            <pc:docMk/>
            <pc:sldMk cId="1227483394" sldId="295"/>
            <ac:spMk id="74" creationId="{687B456F-E20A-484E-8595-9C9C39E159A5}"/>
          </ac:spMkLst>
        </pc:spChg>
        <pc:spChg chg="mod">
          <ac:chgData name="shi haoze" userId="f3d63fce-5468-4d55-aa3d-9e61403ebf3b" providerId="ADAL" clId="{179C3679-B96F-41C4-B3D0-2BD00C0CE981}" dt="2019-08-21T11:41:02.269" v="5364" actId="207"/>
          <ac:spMkLst>
            <pc:docMk/>
            <pc:sldMk cId="1227483394" sldId="295"/>
            <ac:spMk id="75" creationId="{F2724678-D1F0-451B-A25D-B718244B6A45}"/>
          </ac:spMkLst>
        </pc:spChg>
        <pc:grpChg chg="mod">
          <ac:chgData name="shi haoze" userId="f3d63fce-5468-4d55-aa3d-9e61403ebf3b" providerId="ADAL" clId="{179C3679-B96F-41C4-B3D0-2BD00C0CE981}" dt="2019-08-21T11:39:58.019" v="5353" actId="1076"/>
          <ac:grpSpMkLst>
            <pc:docMk/>
            <pc:sldMk cId="1227483394" sldId="295"/>
            <ac:grpSpMk id="70" creationId="{0CA35AE1-4DB3-4B3E-A2AF-2E77B7F285F9}"/>
          </ac:grpSpMkLst>
        </pc:grpChg>
        <pc:picChg chg="add mod">
          <ac:chgData name="shi haoze" userId="f3d63fce-5468-4d55-aa3d-9e61403ebf3b" providerId="ADAL" clId="{179C3679-B96F-41C4-B3D0-2BD00C0CE981}" dt="2019-08-21T11:38:52.754" v="5344" actId="1076"/>
          <ac:picMkLst>
            <pc:docMk/>
            <pc:sldMk cId="1227483394" sldId="295"/>
            <ac:picMk id="3" creationId="{DCEE6940-1D51-471C-B974-9F016077C94F}"/>
          </ac:picMkLst>
        </pc:picChg>
        <pc:picChg chg="add del mod">
          <ac:chgData name="shi haoze" userId="f3d63fce-5468-4d55-aa3d-9e61403ebf3b" providerId="ADAL" clId="{179C3679-B96F-41C4-B3D0-2BD00C0CE981}" dt="2019-08-21T13:26:54.028" v="6321"/>
          <ac:picMkLst>
            <pc:docMk/>
            <pc:sldMk cId="1227483394" sldId="295"/>
            <ac:picMk id="4" creationId="{8E161C78-2EBE-468C-9809-444094306C20}"/>
          </ac:picMkLst>
        </pc:picChg>
        <pc:picChg chg="add del mod">
          <ac:chgData name="shi haoze" userId="f3d63fce-5468-4d55-aa3d-9e61403ebf3b" providerId="ADAL" clId="{179C3679-B96F-41C4-B3D0-2BD00C0CE981}" dt="2019-08-21T13:27:26.500" v="6330" actId="478"/>
          <ac:picMkLst>
            <pc:docMk/>
            <pc:sldMk cId="1227483394" sldId="295"/>
            <ac:picMk id="5" creationId="{5A40E677-D565-47BE-8579-B12C2789D0AF}"/>
          </ac:picMkLst>
        </pc:picChg>
        <pc:picChg chg="add mod">
          <ac:chgData name="shi haoze" userId="f3d63fce-5468-4d55-aa3d-9e61403ebf3b" providerId="ADAL" clId="{179C3679-B96F-41C4-B3D0-2BD00C0CE981}" dt="2019-08-21T11:39:32.682" v="5348" actId="1076"/>
          <ac:picMkLst>
            <pc:docMk/>
            <pc:sldMk cId="1227483394" sldId="295"/>
            <ac:picMk id="7" creationId="{8AEFEC77-502C-47A9-B37B-D7CC2016830E}"/>
          </ac:picMkLst>
        </pc:picChg>
        <pc:picChg chg="add del mod">
          <ac:chgData name="shi haoze" userId="f3d63fce-5468-4d55-aa3d-9e61403ebf3b" providerId="ADAL" clId="{179C3679-B96F-41C4-B3D0-2BD00C0CE981}" dt="2019-08-21T13:26:54.028" v="6321"/>
          <ac:picMkLst>
            <pc:docMk/>
            <pc:sldMk cId="1227483394" sldId="295"/>
            <ac:picMk id="8" creationId="{B66BB3E9-1202-4C34-9EE0-2086539FCD04}"/>
          </ac:picMkLst>
        </pc:picChg>
        <pc:picChg chg="add del mod">
          <ac:chgData name="shi haoze" userId="f3d63fce-5468-4d55-aa3d-9e61403ebf3b" providerId="ADAL" clId="{179C3679-B96F-41C4-B3D0-2BD00C0CE981}" dt="2019-08-21T13:27:33.539" v="6331" actId="478"/>
          <ac:picMkLst>
            <pc:docMk/>
            <pc:sldMk cId="1227483394" sldId="295"/>
            <ac:picMk id="9" creationId="{2B4CF1DD-0D35-4905-B32F-0489F92CC1A0}"/>
          </ac:picMkLst>
        </pc:picChg>
        <pc:picChg chg="add mod">
          <ac:chgData name="shi haoze" userId="f3d63fce-5468-4d55-aa3d-9e61403ebf3b" providerId="ADAL" clId="{179C3679-B96F-41C4-B3D0-2BD00C0CE981}" dt="2019-08-21T11:46:53.259" v="5390" actId="962"/>
          <ac:picMkLst>
            <pc:docMk/>
            <pc:sldMk cId="1227483394" sldId="295"/>
            <ac:picMk id="11" creationId="{C0E8BF0C-16A4-4B96-82AD-8D28B4A42BD0}"/>
          </ac:picMkLst>
        </pc:picChg>
        <pc:picChg chg="add mod">
          <ac:chgData name="shi haoze" userId="f3d63fce-5468-4d55-aa3d-9e61403ebf3b" providerId="ADAL" clId="{179C3679-B96F-41C4-B3D0-2BD00C0CE981}" dt="2019-08-21T13:28:09.862" v="6338" actId="1076"/>
          <ac:picMkLst>
            <pc:docMk/>
            <pc:sldMk cId="1227483394" sldId="295"/>
            <ac:picMk id="12" creationId="{B9B3AE56-531B-4DCF-858E-085D454AADC5}"/>
          </ac:picMkLst>
        </pc:picChg>
        <pc:picChg chg="add mod">
          <ac:chgData name="shi haoze" userId="f3d63fce-5468-4d55-aa3d-9e61403ebf3b" providerId="ADAL" clId="{179C3679-B96F-41C4-B3D0-2BD00C0CE981}" dt="2019-08-21T11:38:25.403" v="5333" actId="1076"/>
          <ac:picMkLst>
            <pc:docMk/>
            <pc:sldMk cId="1227483394" sldId="295"/>
            <ac:picMk id="13" creationId="{3F37FB74-23DA-430F-AB3D-56FC6CC76E03}"/>
          </ac:picMkLst>
        </pc:picChg>
        <pc:picChg chg="add mod">
          <ac:chgData name="shi haoze" userId="f3d63fce-5468-4d55-aa3d-9e61403ebf3b" providerId="ADAL" clId="{179C3679-B96F-41C4-B3D0-2BD00C0CE981}" dt="2019-08-21T13:28:01.151" v="6336" actId="1076"/>
          <ac:picMkLst>
            <pc:docMk/>
            <pc:sldMk cId="1227483394" sldId="295"/>
            <ac:picMk id="15" creationId="{7D2F4EB7-F537-4A53-94EE-83764E990555}"/>
          </ac:picMkLst>
        </pc:picChg>
        <pc:picChg chg="del">
          <ac:chgData name="shi haoze" userId="f3d63fce-5468-4d55-aa3d-9e61403ebf3b" providerId="ADAL" clId="{179C3679-B96F-41C4-B3D0-2BD00C0CE981}" dt="2019-08-21T11:35:31.090" v="5297" actId="478"/>
          <ac:picMkLst>
            <pc:docMk/>
            <pc:sldMk cId="1227483394" sldId="295"/>
            <ac:picMk id="33" creationId="{6C51F0B5-DB0B-4856-B816-A3311F25A180}"/>
          </ac:picMkLst>
        </pc:picChg>
        <pc:picChg chg="del">
          <ac:chgData name="shi haoze" userId="f3d63fce-5468-4d55-aa3d-9e61403ebf3b" providerId="ADAL" clId="{179C3679-B96F-41C4-B3D0-2BD00C0CE981}" dt="2019-08-21T11:36:35.043" v="5307" actId="478"/>
          <ac:picMkLst>
            <pc:docMk/>
            <pc:sldMk cId="1227483394" sldId="295"/>
            <ac:picMk id="35" creationId="{88220F32-829D-4930-A81F-702C1250B786}"/>
          </ac:picMkLst>
        </pc:picChg>
        <pc:picChg chg="del">
          <ac:chgData name="shi haoze" userId="f3d63fce-5468-4d55-aa3d-9e61403ebf3b" providerId="ADAL" clId="{179C3679-B96F-41C4-B3D0-2BD00C0CE981}" dt="2019-08-21T11:35:29.898" v="5295" actId="478"/>
          <ac:picMkLst>
            <pc:docMk/>
            <pc:sldMk cId="1227483394" sldId="295"/>
            <ac:picMk id="37" creationId="{EC25176E-96B1-4C6E-BA20-56D20A9D86B5}"/>
          </ac:picMkLst>
        </pc:picChg>
        <pc:picChg chg="del">
          <ac:chgData name="shi haoze" userId="f3d63fce-5468-4d55-aa3d-9e61403ebf3b" providerId="ADAL" clId="{179C3679-B96F-41C4-B3D0-2BD00C0CE981}" dt="2019-08-21T11:35:30.564" v="5296" actId="478"/>
          <ac:picMkLst>
            <pc:docMk/>
            <pc:sldMk cId="1227483394" sldId="295"/>
            <ac:picMk id="39" creationId="{1F7B652B-F20D-466A-94DC-CAFCB4F27831}"/>
          </ac:picMkLst>
        </pc:picChg>
        <pc:picChg chg="del">
          <ac:chgData name="shi haoze" userId="f3d63fce-5468-4d55-aa3d-9e61403ebf3b" providerId="ADAL" clId="{179C3679-B96F-41C4-B3D0-2BD00C0CE981}" dt="2019-08-21T11:35:29.607" v="5294" actId="478"/>
          <ac:picMkLst>
            <pc:docMk/>
            <pc:sldMk cId="1227483394" sldId="295"/>
            <ac:picMk id="41" creationId="{26D49E12-BEE0-4516-8482-360A65379EDD}"/>
          </ac:picMkLst>
        </pc:picChg>
        <pc:picChg chg="del">
          <ac:chgData name="shi haoze" userId="f3d63fce-5468-4d55-aa3d-9e61403ebf3b" providerId="ADAL" clId="{179C3679-B96F-41C4-B3D0-2BD00C0CE981}" dt="2019-08-21T11:35:29.253" v="5293" actId="478"/>
          <ac:picMkLst>
            <pc:docMk/>
            <pc:sldMk cId="1227483394" sldId="295"/>
            <ac:picMk id="47" creationId="{7A20D0D3-2326-40D5-91AD-DFC38349C1A0}"/>
          </ac:picMkLst>
        </pc:picChg>
        <pc:cxnChg chg="mod">
          <ac:chgData name="shi haoze" userId="f3d63fce-5468-4d55-aa3d-9e61403ebf3b" providerId="ADAL" clId="{179C3679-B96F-41C4-B3D0-2BD00C0CE981}" dt="2019-08-21T11:40:37.926" v="5361" actId="208"/>
          <ac:cxnSpMkLst>
            <pc:docMk/>
            <pc:sldMk cId="1227483394" sldId="295"/>
            <ac:cxnSpMk id="79" creationId="{F83E0A2C-C0CE-4480-B624-63F55BB6F8F1}"/>
          </ac:cxnSpMkLst>
        </pc:cxnChg>
        <pc:cxnChg chg="mod">
          <ac:chgData name="shi haoze" userId="f3d63fce-5468-4d55-aa3d-9e61403ebf3b" providerId="ADAL" clId="{179C3679-B96F-41C4-B3D0-2BD00C0CE981}" dt="2019-08-21T11:40:37.926" v="5361" actId="208"/>
          <ac:cxnSpMkLst>
            <pc:docMk/>
            <pc:sldMk cId="1227483394" sldId="295"/>
            <ac:cxnSpMk id="80" creationId="{4093B15C-C5B9-4899-8F9C-2FF45DEDE541}"/>
          </ac:cxnSpMkLst>
        </pc:cxnChg>
        <pc:cxnChg chg="mod">
          <ac:chgData name="shi haoze" userId="f3d63fce-5468-4d55-aa3d-9e61403ebf3b" providerId="ADAL" clId="{179C3679-B96F-41C4-B3D0-2BD00C0CE981}" dt="2019-08-21T11:40:37.926" v="5361" actId="208"/>
          <ac:cxnSpMkLst>
            <pc:docMk/>
            <pc:sldMk cId="1227483394" sldId="295"/>
            <ac:cxnSpMk id="81" creationId="{B52E6526-0F5F-4F58-AFF3-C8D9132C6291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12:29:44.069" v="6235" actId="20577"/>
        <pc:sldMkLst>
          <pc:docMk/>
          <pc:sldMk cId="2646329348" sldId="296"/>
        </pc:sldMkLst>
        <pc:spChg chg="del">
          <ac:chgData name="shi haoze" userId="f3d63fce-5468-4d55-aa3d-9e61403ebf3b" providerId="ADAL" clId="{179C3679-B96F-41C4-B3D0-2BD00C0CE981}" dt="2019-08-21T11:41:25.205" v="5368" actId="478"/>
          <ac:spMkLst>
            <pc:docMk/>
            <pc:sldMk cId="2646329348" sldId="296"/>
            <ac:spMk id="15" creationId="{7AC5FD12-1085-4C0B-AD2D-D3C2F610BFF2}"/>
          </ac:spMkLst>
        </pc:spChg>
        <pc:spChg chg="del">
          <ac:chgData name="shi haoze" userId="f3d63fce-5468-4d55-aa3d-9e61403ebf3b" providerId="ADAL" clId="{179C3679-B96F-41C4-B3D0-2BD00C0CE981}" dt="2019-08-21T11:41:27.132" v="5369" actId="478"/>
          <ac:spMkLst>
            <pc:docMk/>
            <pc:sldMk cId="2646329348" sldId="296"/>
            <ac:spMk id="16" creationId="{19D13BD0-6CCA-4F2F-9B0A-7FB956A4F014}"/>
          </ac:spMkLst>
        </pc:spChg>
        <pc:spChg chg="add mod">
          <ac:chgData name="shi haoze" userId="f3d63fce-5468-4d55-aa3d-9e61403ebf3b" providerId="ADAL" clId="{179C3679-B96F-41C4-B3D0-2BD00C0CE981}" dt="2019-08-21T11:49:25.132" v="5532" actId="1076"/>
          <ac:spMkLst>
            <pc:docMk/>
            <pc:sldMk cId="2646329348" sldId="296"/>
            <ac:spMk id="18" creationId="{4FD4D725-B8BC-4793-8A65-22AB51C9F086}"/>
          </ac:spMkLst>
        </pc:spChg>
        <pc:spChg chg="add mod">
          <ac:chgData name="shi haoze" userId="f3d63fce-5468-4d55-aa3d-9e61403ebf3b" providerId="ADAL" clId="{179C3679-B96F-41C4-B3D0-2BD00C0CE981}" dt="2019-08-21T12:29:28.377" v="6225" actId="20577"/>
          <ac:spMkLst>
            <pc:docMk/>
            <pc:sldMk cId="2646329348" sldId="296"/>
            <ac:spMk id="19" creationId="{AE7650C0-A6D9-48B3-8373-C707CC0CDF82}"/>
          </ac:spMkLst>
        </pc:spChg>
        <pc:spChg chg="add mod">
          <ac:chgData name="shi haoze" userId="f3d63fce-5468-4d55-aa3d-9e61403ebf3b" providerId="ADAL" clId="{179C3679-B96F-41C4-B3D0-2BD00C0CE981}" dt="2019-08-21T12:29:44.069" v="6235" actId="20577"/>
          <ac:spMkLst>
            <pc:docMk/>
            <pc:sldMk cId="2646329348" sldId="296"/>
            <ac:spMk id="20" creationId="{91096B79-3D84-4E8D-9AEF-B183D4B09F7E}"/>
          </ac:spMkLst>
        </pc:spChg>
        <pc:spChg chg="add del mod">
          <ac:chgData name="shi haoze" userId="f3d63fce-5468-4d55-aa3d-9e61403ebf3b" providerId="ADAL" clId="{179C3679-B96F-41C4-B3D0-2BD00C0CE981}" dt="2019-08-21T12:27:53.463" v="6194"/>
          <ac:spMkLst>
            <pc:docMk/>
            <pc:sldMk cId="2646329348" sldId="296"/>
            <ac:spMk id="21" creationId="{23D7FEBE-8A84-41CF-9217-4598D68D486F}"/>
          </ac:spMkLst>
        </pc:sp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3" creationId="{8B64677F-9E6F-48BE-9313-7C68A570B27C}"/>
          </ac:picMkLst>
        </pc:pic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5" creationId="{B6238D77-7B27-497F-9FF3-9E398BF8FD98}"/>
          </ac:picMkLst>
        </pc:picChg>
        <pc:picChg chg="del">
          <ac:chgData name="shi haoze" userId="f3d63fce-5468-4d55-aa3d-9e61403ebf3b" providerId="ADAL" clId="{179C3679-B96F-41C4-B3D0-2BD00C0CE981}" dt="2019-08-21T11:41:22.640" v="5366" actId="478"/>
          <ac:picMkLst>
            <pc:docMk/>
            <pc:sldMk cId="2646329348" sldId="296"/>
            <ac:picMk id="6" creationId="{004F2C6E-2448-4F1D-B33B-EDE069D8E930}"/>
          </ac:picMkLst>
        </pc:pic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8" creationId="{629EB90B-6E54-4FDA-AFBE-3A2136F8A8E3}"/>
          </ac:picMkLst>
        </pc:pic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10" creationId="{82C97EC8-F7E0-4729-9834-1801DA585F42}"/>
          </ac:picMkLst>
        </pc:picChg>
        <pc:picChg chg="del">
          <ac:chgData name="shi haoze" userId="f3d63fce-5468-4d55-aa3d-9e61403ebf3b" providerId="ADAL" clId="{179C3679-B96F-41C4-B3D0-2BD00C0CE981}" dt="2019-08-21T11:41:22.982" v="5367" actId="478"/>
          <ac:picMkLst>
            <pc:docMk/>
            <pc:sldMk cId="2646329348" sldId="296"/>
            <ac:picMk id="12" creationId="{0FDB965C-C22B-44A3-A9CA-67925A087CA9}"/>
          </ac:picMkLst>
        </pc:pic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13" creationId="{2952F20E-736C-4DD0-AC65-10369B8C693A}"/>
          </ac:picMkLst>
        </pc:picChg>
        <pc:picChg chg="add mod">
          <ac:chgData name="shi haoze" userId="f3d63fce-5468-4d55-aa3d-9e61403ebf3b" providerId="ADAL" clId="{179C3679-B96F-41C4-B3D0-2BD00C0CE981}" dt="2019-08-21T11:49:28.668" v="5533" actId="1076"/>
          <ac:picMkLst>
            <pc:docMk/>
            <pc:sldMk cId="2646329348" sldId="296"/>
            <ac:picMk id="17" creationId="{82E04DAD-7EFA-4E91-AE50-D65D5DB2BF11}"/>
          </ac:picMkLst>
        </pc:picChg>
      </pc:sldChg>
      <pc:sldChg chg="addSp delSp modSp add">
        <pc:chgData name="shi haoze" userId="f3d63fce-5468-4d55-aa3d-9e61403ebf3b" providerId="ADAL" clId="{179C3679-B96F-41C4-B3D0-2BD00C0CE981}" dt="2019-08-21T13:51:09.673" v="6507" actId="166"/>
        <pc:sldMkLst>
          <pc:docMk/>
          <pc:sldMk cId="2462671747" sldId="297"/>
        </pc:sldMkLst>
        <pc:spChg chg="add mod">
          <ac:chgData name="shi haoze" userId="f3d63fce-5468-4d55-aa3d-9e61403ebf3b" providerId="ADAL" clId="{179C3679-B96F-41C4-B3D0-2BD00C0CE981}" dt="2019-08-21T12:21:54.557" v="5980"/>
          <ac:spMkLst>
            <pc:docMk/>
            <pc:sldMk cId="2462671747" sldId="297"/>
            <ac:spMk id="43" creationId="{4D254E56-38BC-420C-A45F-554D6908A1F0}"/>
          </ac:spMkLst>
        </pc:spChg>
        <pc:grpChg chg="del">
          <ac:chgData name="shi haoze" userId="f3d63fce-5468-4d55-aa3d-9e61403ebf3b" providerId="ADAL" clId="{179C3679-B96F-41C4-B3D0-2BD00C0CE981}" dt="2019-08-21T11:58:05.656" v="5616" actId="478"/>
          <ac:grpSpMkLst>
            <pc:docMk/>
            <pc:sldMk cId="2462671747" sldId="297"/>
            <ac:grpSpMk id="13" creationId="{2397FDE1-DC4C-4AF8-9EB0-E06D44D4CE37}"/>
          </ac:grpSpMkLst>
        </pc:grpChg>
        <pc:grpChg chg="add">
          <ac:chgData name="shi haoze" userId="f3d63fce-5468-4d55-aa3d-9e61403ebf3b" providerId="ADAL" clId="{179C3679-B96F-41C4-B3D0-2BD00C0CE981}" dt="2019-08-21T12:10:22.273" v="5863"/>
          <ac:grpSpMkLst>
            <pc:docMk/>
            <pc:sldMk cId="2462671747" sldId="297"/>
            <ac:grpSpMk id="31" creationId="{394FEF3F-A6B0-4AAF-8164-6980D8BBCA97}"/>
          </ac:grpSpMkLst>
        </pc:grpChg>
        <pc:picChg chg="add del mod">
          <ac:chgData name="shi haoze" userId="f3d63fce-5468-4d55-aa3d-9e61403ebf3b" providerId="ADAL" clId="{179C3679-B96F-41C4-B3D0-2BD00C0CE981}" dt="2019-08-21T13:24:44.110" v="6299" actId="478"/>
          <ac:picMkLst>
            <pc:docMk/>
            <pc:sldMk cId="2462671747" sldId="297"/>
            <ac:picMk id="3" creationId="{ECE03337-86E0-45DB-A1AB-E7B075EA6C7E}"/>
          </ac:picMkLst>
        </pc:picChg>
        <pc:picChg chg="add mod ord">
          <ac:chgData name="shi haoze" userId="f3d63fce-5468-4d55-aa3d-9e61403ebf3b" providerId="ADAL" clId="{179C3679-B96F-41C4-B3D0-2BD00C0CE981}" dt="2019-08-21T13:51:09.673" v="6507" actId="166"/>
          <ac:picMkLst>
            <pc:docMk/>
            <pc:sldMk cId="2462671747" sldId="297"/>
            <ac:picMk id="4" creationId="{DFB6B3EE-2CC4-4DA2-8E02-82081D155C4B}"/>
          </ac:picMkLst>
        </pc:picChg>
        <pc:picChg chg="del">
          <ac:chgData name="shi haoze" userId="f3d63fce-5468-4d55-aa3d-9e61403ebf3b" providerId="ADAL" clId="{179C3679-B96F-41C4-B3D0-2BD00C0CE981}" dt="2019-08-21T11:59:03.596" v="5626" actId="478"/>
          <ac:picMkLst>
            <pc:docMk/>
            <pc:sldMk cId="2462671747" sldId="297"/>
            <ac:picMk id="5" creationId="{03DC36E8-2D6C-48E2-9CC2-2FFEA236E494}"/>
          </ac:picMkLst>
        </pc:picChg>
        <pc:picChg chg="add mod">
          <ac:chgData name="shi haoze" userId="f3d63fce-5468-4d55-aa3d-9e61403ebf3b" providerId="ADAL" clId="{179C3679-B96F-41C4-B3D0-2BD00C0CE981}" dt="2019-08-21T13:48:24.424" v="6504" actId="1076"/>
          <ac:picMkLst>
            <pc:docMk/>
            <pc:sldMk cId="2462671747" sldId="297"/>
            <ac:picMk id="6" creationId="{20474B20-2BDD-47F1-847A-7C31CFC8928B}"/>
          </ac:picMkLst>
        </pc:picChg>
        <pc:picChg chg="add del mod">
          <ac:chgData name="shi haoze" userId="f3d63fce-5468-4d55-aa3d-9e61403ebf3b" providerId="ADAL" clId="{179C3679-B96F-41C4-B3D0-2BD00C0CE981}" dt="2019-08-21T11:58:58.961" v="5623" actId="478"/>
          <ac:picMkLst>
            <pc:docMk/>
            <pc:sldMk cId="2462671747" sldId="297"/>
            <ac:picMk id="6" creationId="{B184DE87-F78B-4507-B5DA-98B53B2BA4E1}"/>
          </ac:picMkLst>
        </pc:picChg>
        <pc:picChg chg="del">
          <ac:chgData name="shi haoze" userId="f3d63fce-5468-4d55-aa3d-9e61403ebf3b" providerId="ADAL" clId="{179C3679-B96F-41C4-B3D0-2BD00C0CE981}" dt="2019-08-21T11:59:02.744" v="5625" actId="478"/>
          <ac:picMkLst>
            <pc:docMk/>
            <pc:sldMk cId="2462671747" sldId="297"/>
            <ac:picMk id="7" creationId="{051114BF-1274-44DD-BBC4-80468D05878E}"/>
          </ac:picMkLst>
        </pc:picChg>
        <pc:picChg chg="add mod">
          <ac:chgData name="shi haoze" userId="f3d63fce-5468-4d55-aa3d-9e61403ebf3b" providerId="ADAL" clId="{179C3679-B96F-41C4-B3D0-2BD00C0CE981}" dt="2019-08-21T13:48:29.473" v="6505" actId="1076"/>
          <ac:picMkLst>
            <pc:docMk/>
            <pc:sldMk cId="2462671747" sldId="297"/>
            <ac:picMk id="8" creationId="{DC88DD9E-A7BB-47F7-B874-04B0DBF19975}"/>
          </ac:picMkLst>
        </pc:picChg>
        <pc:picChg chg="del">
          <ac:chgData name="shi haoze" userId="f3d63fce-5468-4d55-aa3d-9e61403ebf3b" providerId="ADAL" clId="{179C3679-B96F-41C4-B3D0-2BD00C0CE981}" dt="2019-08-21T11:59:04.462" v="5627" actId="478"/>
          <ac:picMkLst>
            <pc:docMk/>
            <pc:sldMk cId="2462671747" sldId="297"/>
            <ac:picMk id="9" creationId="{D6EC81E4-2F6B-4A67-A76C-66667BEDC376}"/>
          </ac:picMkLst>
        </pc:picChg>
        <pc:picChg chg="del">
          <ac:chgData name="shi haoze" userId="f3d63fce-5468-4d55-aa3d-9e61403ebf3b" providerId="ADAL" clId="{179C3679-B96F-41C4-B3D0-2BD00C0CE981}" dt="2019-08-21T11:59:02.174" v="5624" actId="478"/>
          <ac:picMkLst>
            <pc:docMk/>
            <pc:sldMk cId="2462671747" sldId="297"/>
            <ac:picMk id="10" creationId="{C20AF2B2-4A0B-418B-B237-472CF0173149}"/>
          </ac:picMkLst>
        </pc:picChg>
        <pc:picChg chg="del">
          <ac:chgData name="shi haoze" userId="f3d63fce-5468-4d55-aa3d-9e61403ebf3b" providerId="ADAL" clId="{179C3679-B96F-41C4-B3D0-2BD00C0CE981}" dt="2019-08-21T11:59:06.482" v="5629" actId="478"/>
          <ac:picMkLst>
            <pc:docMk/>
            <pc:sldMk cId="2462671747" sldId="297"/>
            <ac:picMk id="11" creationId="{CAEF2225-DCC9-4E36-A09A-388055D45315}"/>
          </ac:picMkLst>
        </pc:picChg>
        <pc:picChg chg="del">
          <ac:chgData name="shi haoze" userId="f3d63fce-5468-4d55-aa3d-9e61403ebf3b" providerId="ADAL" clId="{179C3679-B96F-41C4-B3D0-2BD00C0CE981}" dt="2019-08-21T12:00:39.275" v="5643" actId="478"/>
          <ac:picMkLst>
            <pc:docMk/>
            <pc:sldMk cId="2462671747" sldId="297"/>
            <ac:picMk id="12" creationId="{11CA3CE3-31CF-438D-9052-3C8111D13D47}"/>
          </ac:picMkLst>
        </pc:picChg>
        <pc:picChg chg="add del">
          <ac:chgData name="shi haoze" userId="f3d63fce-5468-4d55-aa3d-9e61403ebf3b" providerId="ADAL" clId="{179C3679-B96F-41C4-B3D0-2BD00C0CE981}" dt="2019-08-21T12:00:38.750" v="5642" actId="478"/>
          <ac:picMkLst>
            <pc:docMk/>
            <pc:sldMk cId="2462671747" sldId="297"/>
            <ac:picMk id="26" creationId="{E303126E-F6C7-424E-B9C6-411DAB9F18E3}"/>
          </ac:picMkLst>
        </pc:picChg>
        <pc:picChg chg="add del mod">
          <ac:chgData name="shi haoze" userId="f3d63fce-5468-4d55-aa3d-9e61403ebf3b" providerId="ADAL" clId="{179C3679-B96F-41C4-B3D0-2BD00C0CE981}" dt="2019-08-21T13:24:44.536" v="6300" actId="478"/>
          <ac:picMkLst>
            <pc:docMk/>
            <pc:sldMk cId="2462671747" sldId="297"/>
            <ac:picMk id="27" creationId="{85ED9776-AD24-4DED-9D3E-016FB1429DCF}"/>
          </ac:picMkLst>
        </pc:picChg>
        <pc:picChg chg="add del mod">
          <ac:chgData name="shi haoze" userId="f3d63fce-5468-4d55-aa3d-9e61403ebf3b" providerId="ADAL" clId="{179C3679-B96F-41C4-B3D0-2BD00C0CE981}" dt="2019-08-21T13:24:45.054" v="6301" actId="478"/>
          <ac:picMkLst>
            <pc:docMk/>
            <pc:sldMk cId="2462671747" sldId="297"/>
            <ac:picMk id="29" creationId="{18E5CF87-8678-4204-BA91-464FA9C110B8}"/>
          </ac:picMkLst>
        </pc:picChg>
        <pc:picChg chg="add mod">
          <ac:chgData name="shi haoze" userId="f3d63fce-5468-4d55-aa3d-9e61403ebf3b" providerId="ADAL" clId="{179C3679-B96F-41C4-B3D0-2BD00C0CE981}" dt="2019-08-21T12:05:53.758" v="5696" actId="1076"/>
          <ac:picMkLst>
            <pc:docMk/>
            <pc:sldMk cId="2462671747" sldId="297"/>
            <ac:picMk id="30" creationId="{289C302F-047D-4495-9796-2C10CE1A8B46}"/>
          </ac:picMkLst>
        </pc:pic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19" creationId="{0D842ED0-D9DE-4DBE-8E82-EBDF4C2B5BF9}"/>
          </ac:cxnSpMkLst>
        </pc:cxn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20" creationId="{F3FD1E5E-909E-43DC-BEF4-809373613929}"/>
          </ac:cxnSpMkLst>
        </pc:cxn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21" creationId="{BC7B96B7-29EA-4249-8989-2A9C2EC2A0F4}"/>
          </ac:cxnSpMkLst>
        </pc:cxn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22" creationId="{B356D85A-7291-46DB-A081-8BB3393ECD40}"/>
          </ac:cxnSpMkLst>
        </pc:cxn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23" creationId="{AF091812-46F7-4D4C-810C-00C50D4EA2EC}"/>
          </ac:cxnSpMkLst>
        </pc:cxnChg>
        <pc:cxnChg chg="mod">
          <ac:chgData name="shi haoze" userId="f3d63fce-5468-4d55-aa3d-9e61403ebf3b" providerId="ADAL" clId="{179C3679-B96F-41C4-B3D0-2BD00C0CE981}" dt="2019-08-21T11:58:05.656" v="5616" actId="478"/>
          <ac:cxnSpMkLst>
            <pc:docMk/>
            <pc:sldMk cId="2462671747" sldId="297"/>
            <ac:cxnSpMk id="24" creationId="{24B57568-2D8F-476A-8724-BBFD0F228794}"/>
          </ac:cxnSpMkLst>
        </pc:cxnChg>
        <pc:cxnChg chg="mod">
          <ac:chgData name="shi haoze" userId="f3d63fce-5468-4d55-aa3d-9e61403ebf3b" providerId="ADAL" clId="{179C3679-B96F-41C4-B3D0-2BD00C0CE981}" dt="2019-08-21T12:10:54.647" v="5866" actId="208"/>
          <ac:cxnSpMkLst>
            <pc:docMk/>
            <pc:sldMk cId="2462671747" sldId="297"/>
            <ac:cxnSpMk id="37" creationId="{91CA32C6-3EBD-4105-866B-7346630FA8A4}"/>
          </ac:cxnSpMkLst>
        </pc:cxnChg>
        <pc:cxnChg chg="mod">
          <ac:chgData name="shi haoze" userId="f3d63fce-5468-4d55-aa3d-9e61403ebf3b" providerId="ADAL" clId="{179C3679-B96F-41C4-B3D0-2BD00C0CE981}" dt="2019-08-21T12:10:54.647" v="5866" actId="208"/>
          <ac:cxnSpMkLst>
            <pc:docMk/>
            <pc:sldMk cId="2462671747" sldId="297"/>
            <ac:cxnSpMk id="38" creationId="{0FF29BAE-27CE-4539-B0D2-5DC2E9A680E0}"/>
          </ac:cxnSpMkLst>
        </pc:cxnChg>
        <pc:cxnChg chg="mod">
          <ac:chgData name="shi haoze" userId="f3d63fce-5468-4d55-aa3d-9e61403ebf3b" providerId="ADAL" clId="{179C3679-B96F-41C4-B3D0-2BD00C0CE981}" dt="2019-08-21T12:10:54.647" v="5866" actId="208"/>
          <ac:cxnSpMkLst>
            <pc:docMk/>
            <pc:sldMk cId="2462671747" sldId="297"/>
            <ac:cxnSpMk id="39" creationId="{1B7F74ED-F084-4E85-A6D9-A54C5BFE731B}"/>
          </ac:cxnSpMkLst>
        </pc:cxnChg>
        <pc:cxnChg chg="mod">
          <ac:chgData name="shi haoze" userId="f3d63fce-5468-4d55-aa3d-9e61403ebf3b" providerId="ADAL" clId="{179C3679-B96F-41C4-B3D0-2BD00C0CE981}" dt="2019-08-21T12:10:28.872" v="5864" actId="13822"/>
          <ac:cxnSpMkLst>
            <pc:docMk/>
            <pc:sldMk cId="2462671747" sldId="297"/>
            <ac:cxnSpMk id="40" creationId="{1933F275-2B94-4E57-AF42-4359F5923997}"/>
          </ac:cxnSpMkLst>
        </pc:cxnChg>
        <pc:cxnChg chg="mod">
          <ac:chgData name="shi haoze" userId="f3d63fce-5468-4d55-aa3d-9e61403ebf3b" providerId="ADAL" clId="{179C3679-B96F-41C4-B3D0-2BD00C0CE981}" dt="2019-08-21T12:10:28.872" v="5864" actId="13822"/>
          <ac:cxnSpMkLst>
            <pc:docMk/>
            <pc:sldMk cId="2462671747" sldId="297"/>
            <ac:cxnSpMk id="41" creationId="{1D2F9EAF-19DE-4F0C-BFD0-239082B7FDAB}"/>
          </ac:cxnSpMkLst>
        </pc:cxnChg>
        <pc:cxnChg chg="mod">
          <ac:chgData name="shi haoze" userId="f3d63fce-5468-4d55-aa3d-9e61403ebf3b" providerId="ADAL" clId="{179C3679-B96F-41C4-B3D0-2BD00C0CE981}" dt="2019-08-21T12:10:28.872" v="5864" actId="13822"/>
          <ac:cxnSpMkLst>
            <pc:docMk/>
            <pc:sldMk cId="2462671747" sldId="297"/>
            <ac:cxnSpMk id="42" creationId="{A087FE3A-759A-4D73-BB3A-D506E38D9D20}"/>
          </ac:cxnSpMkLst>
        </pc:cxnChg>
      </pc:sldChg>
      <pc:sldChg chg="add del">
        <pc:chgData name="shi haoze" userId="f3d63fce-5468-4d55-aa3d-9e61403ebf3b" providerId="ADAL" clId="{179C3679-B96F-41C4-B3D0-2BD00C0CE981}" dt="2019-08-21T11:57:59.457" v="5614" actId="2696"/>
        <pc:sldMkLst>
          <pc:docMk/>
          <pc:sldMk cId="3573682235" sldId="297"/>
        </pc:sldMkLst>
      </pc:sldChg>
      <pc:sldChg chg="addSp delSp modSp add">
        <pc:chgData name="shi haoze" userId="f3d63fce-5468-4d55-aa3d-9e61403ebf3b" providerId="ADAL" clId="{179C3679-B96F-41C4-B3D0-2BD00C0CE981}" dt="2019-08-21T13:24:34.023" v="6298" actId="1076"/>
        <pc:sldMkLst>
          <pc:docMk/>
          <pc:sldMk cId="3365524048" sldId="298"/>
        </pc:sldMkLst>
        <pc:spChg chg="mod">
          <ac:chgData name="shi haoze" userId="f3d63fce-5468-4d55-aa3d-9e61403ebf3b" providerId="ADAL" clId="{179C3679-B96F-41C4-B3D0-2BD00C0CE981}" dt="2019-08-21T12:09:58.584" v="5860" actId="207"/>
          <ac:spMkLst>
            <pc:docMk/>
            <pc:sldMk cId="3365524048" sldId="298"/>
            <ac:spMk id="19" creationId="{09C883EA-73DB-4C9E-ACBE-3D8603E9DE90}"/>
          </ac:spMkLst>
        </pc:spChg>
        <pc:spChg chg="add mod">
          <ac:chgData name="shi haoze" userId="f3d63fce-5468-4d55-aa3d-9e61403ebf3b" providerId="ADAL" clId="{179C3679-B96F-41C4-B3D0-2BD00C0CE981}" dt="2019-08-21T12:22:00.399" v="5987"/>
          <ac:spMkLst>
            <pc:docMk/>
            <pc:sldMk cId="3365524048" sldId="298"/>
            <ac:spMk id="32" creationId="{963720F1-EAB6-40BA-8A08-1D9A6EBDADBA}"/>
          </ac:spMkLst>
        </pc:spChg>
        <pc:grpChg chg="add mod">
          <ac:chgData name="shi haoze" userId="f3d63fce-5468-4d55-aa3d-9e61403ebf3b" providerId="ADAL" clId="{179C3679-B96F-41C4-B3D0-2BD00C0CE981}" dt="2019-08-21T12:09:16.838" v="5855" actId="1076"/>
          <ac:grpSpMkLst>
            <pc:docMk/>
            <pc:sldMk cId="3365524048" sldId="298"/>
            <ac:grpSpMk id="16" creationId="{439AE734-7137-4FC4-82BA-4E2F4AC6A72F}"/>
          </ac:grpSpMkLst>
        </pc:grpChg>
        <pc:picChg chg="add mod ord">
          <ac:chgData name="shi haoze" userId="f3d63fce-5468-4d55-aa3d-9e61403ebf3b" providerId="ADAL" clId="{179C3679-B96F-41C4-B3D0-2BD00C0CE981}" dt="2019-08-21T13:24:34.023" v="6298" actId="1076"/>
          <ac:picMkLst>
            <pc:docMk/>
            <pc:sldMk cId="3365524048" sldId="298"/>
            <ac:picMk id="3" creationId="{14861E45-90EF-45D8-88A6-504C120CB2D8}"/>
          </ac:picMkLst>
        </pc:picChg>
        <pc:picChg chg="del mod">
          <ac:chgData name="shi haoze" userId="f3d63fce-5468-4d55-aa3d-9e61403ebf3b" providerId="ADAL" clId="{179C3679-B96F-41C4-B3D0-2BD00C0CE981}" dt="2019-08-21T12:04:45.544" v="5684" actId="478"/>
          <ac:picMkLst>
            <pc:docMk/>
            <pc:sldMk cId="3365524048" sldId="298"/>
            <ac:picMk id="3" creationId="{ECE03337-86E0-45DB-A1AB-E7B075EA6C7E}"/>
          </ac:picMkLst>
        </pc:picChg>
        <pc:picChg chg="add del mod">
          <ac:chgData name="shi haoze" userId="f3d63fce-5468-4d55-aa3d-9e61403ebf3b" providerId="ADAL" clId="{179C3679-B96F-41C4-B3D0-2BD00C0CE981}" dt="2019-08-21T13:23:24.184" v="6287" actId="478"/>
          <ac:picMkLst>
            <pc:docMk/>
            <pc:sldMk cId="3365524048" sldId="298"/>
            <ac:picMk id="4" creationId="{B72D73A6-92CC-4716-8187-07CC6C3448E9}"/>
          </ac:picMkLst>
        </pc:picChg>
        <pc:picChg chg="add del mod">
          <ac:chgData name="shi haoze" userId="f3d63fce-5468-4d55-aa3d-9e61403ebf3b" providerId="ADAL" clId="{179C3679-B96F-41C4-B3D0-2BD00C0CE981}" dt="2019-08-21T12:03:07.122" v="5659" actId="478"/>
          <ac:picMkLst>
            <pc:docMk/>
            <pc:sldMk cId="3365524048" sldId="298"/>
            <ac:picMk id="6" creationId="{8ADCEE97-B531-47F8-960C-72C577B16D00}"/>
          </ac:picMkLst>
        </pc:picChg>
        <pc:picChg chg="add mod ord">
          <ac:chgData name="shi haoze" userId="f3d63fce-5468-4d55-aa3d-9e61403ebf3b" providerId="ADAL" clId="{179C3679-B96F-41C4-B3D0-2BD00C0CE981}" dt="2019-08-21T13:24:34.023" v="6298" actId="1076"/>
          <ac:picMkLst>
            <pc:docMk/>
            <pc:sldMk cId="3365524048" sldId="298"/>
            <ac:picMk id="6" creationId="{F152EB41-546B-4444-99E6-8D1EDD32D95B}"/>
          </ac:picMkLst>
        </pc:picChg>
        <pc:picChg chg="add del mod">
          <ac:chgData name="shi haoze" userId="f3d63fce-5468-4d55-aa3d-9e61403ebf3b" providerId="ADAL" clId="{179C3679-B96F-41C4-B3D0-2BD00C0CE981}" dt="2019-08-21T13:23:24.823" v="6288" actId="478"/>
          <ac:picMkLst>
            <pc:docMk/>
            <pc:sldMk cId="3365524048" sldId="298"/>
            <ac:picMk id="8" creationId="{EC37BEE9-AA41-4776-875A-A65EA574A294}"/>
          </ac:picMkLst>
        </pc:picChg>
        <pc:picChg chg="add mod">
          <ac:chgData name="shi haoze" userId="f3d63fce-5468-4d55-aa3d-9e61403ebf3b" providerId="ADAL" clId="{179C3679-B96F-41C4-B3D0-2BD00C0CE981}" dt="2019-08-21T13:24:34.023" v="6298" actId="1076"/>
          <ac:picMkLst>
            <pc:docMk/>
            <pc:sldMk cId="3365524048" sldId="298"/>
            <ac:picMk id="9" creationId="{5FD1E3BB-AB8B-4525-8092-FCB29F9F9E60}"/>
          </ac:picMkLst>
        </pc:picChg>
        <pc:picChg chg="add del mod">
          <ac:chgData name="shi haoze" userId="f3d63fce-5468-4d55-aa3d-9e61403ebf3b" providerId="ADAL" clId="{179C3679-B96F-41C4-B3D0-2BD00C0CE981}" dt="2019-08-21T13:23:43.499" v="6292" actId="478"/>
          <ac:picMkLst>
            <pc:docMk/>
            <pc:sldMk cId="3365524048" sldId="298"/>
            <ac:picMk id="10" creationId="{751C332F-C3CC-44B8-97D1-83AE1919E19D}"/>
          </ac:picMkLst>
        </pc:picChg>
        <pc:picChg chg="add mod">
          <ac:chgData name="shi haoze" userId="f3d63fce-5468-4d55-aa3d-9e61403ebf3b" providerId="ADAL" clId="{179C3679-B96F-41C4-B3D0-2BD00C0CE981}" dt="2019-08-21T12:05:30.869" v="5690" actId="1076"/>
          <ac:picMkLst>
            <pc:docMk/>
            <pc:sldMk cId="3365524048" sldId="298"/>
            <ac:picMk id="15" creationId="{B7E017E3-F465-4BCD-8BC2-E8B515D681FD}"/>
          </ac:picMkLst>
        </pc:picChg>
        <pc:picChg chg="del">
          <ac:chgData name="shi haoze" userId="f3d63fce-5468-4d55-aa3d-9e61403ebf3b" providerId="ADAL" clId="{179C3679-B96F-41C4-B3D0-2BD00C0CE981}" dt="2019-08-21T12:04:30.816" v="5679" actId="478"/>
          <ac:picMkLst>
            <pc:docMk/>
            <pc:sldMk cId="3365524048" sldId="298"/>
            <ac:picMk id="27" creationId="{85ED9776-AD24-4DED-9D3E-016FB1429DCF}"/>
          </ac:picMkLst>
        </pc:picChg>
        <pc:picChg chg="del">
          <ac:chgData name="shi haoze" userId="f3d63fce-5468-4d55-aa3d-9e61403ebf3b" providerId="ADAL" clId="{179C3679-B96F-41C4-B3D0-2BD00C0CE981}" dt="2019-08-21T12:04:19.599" v="5677" actId="478"/>
          <ac:picMkLst>
            <pc:docMk/>
            <pc:sldMk cId="3365524048" sldId="298"/>
            <ac:picMk id="29" creationId="{18E5CF87-8678-4204-BA91-464FA9C110B8}"/>
          </ac:picMkLst>
        </pc:picChg>
        <pc:picChg chg="del">
          <ac:chgData name="shi haoze" userId="f3d63fce-5468-4d55-aa3d-9e61403ebf3b" providerId="ADAL" clId="{179C3679-B96F-41C4-B3D0-2BD00C0CE981}" dt="2019-08-21T12:03:48.555" v="5667" actId="478"/>
          <ac:picMkLst>
            <pc:docMk/>
            <pc:sldMk cId="3365524048" sldId="298"/>
            <ac:picMk id="30" creationId="{289C302F-047D-4495-9796-2C10CE1A8B46}"/>
          </ac:picMkLst>
        </pc:picChg>
        <pc:cxnChg chg="mod">
          <ac:chgData name="shi haoze" userId="f3d63fce-5468-4d55-aa3d-9e61403ebf3b" providerId="ADAL" clId="{179C3679-B96F-41C4-B3D0-2BD00C0CE981}" dt="2019-08-21T12:09:47.854" v="5858" actId="13822"/>
          <ac:cxnSpMkLst>
            <pc:docMk/>
            <pc:sldMk cId="3365524048" sldId="298"/>
            <ac:cxnSpMk id="22" creationId="{3E4ABCFB-B5A5-4FE8-B8DC-40A33C47A296}"/>
          </ac:cxnSpMkLst>
        </pc:cxnChg>
        <pc:cxnChg chg="mod">
          <ac:chgData name="shi haoze" userId="f3d63fce-5468-4d55-aa3d-9e61403ebf3b" providerId="ADAL" clId="{179C3679-B96F-41C4-B3D0-2BD00C0CE981}" dt="2019-08-21T12:10:17.128" v="5862" actId="208"/>
          <ac:cxnSpMkLst>
            <pc:docMk/>
            <pc:sldMk cId="3365524048" sldId="298"/>
            <ac:cxnSpMk id="26" creationId="{1286EB90-B661-4D78-97AE-70DDB798819A}"/>
          </ac:cxnSpMkLst>
        </pc:cxnChg>
        <pc:cxnChg chg="mod">
          <ac:chgData name="shi haoze" userId="f3d63fce-5468-4d55-aa3d-9e61403ebf3b" providerId="ADAL" clId="{179C3679-B96F-41C4-B3D0-2BD00C0CE981}" dt="2019-08-21T12:10:17.128" v="5862" actId="208"/>
          <ac:cxnSpMkLst>
            <pc:docMk/>
            <pc:sldMk cId="3365524048" sldId="298"/>
            <ac:cxnSpMk id="28" creationId="{941DD129-6041-4039-9EC2-0709F0F15145}"/>
          </ac:cxnSpMkLst>
        </pc:cxnChg>
        <pc:cxnChg chg="mod">
          <ac:chgData name="shi haoze" userId="f3d63fce-5468-4d55-aa3d-9e61403ebf3b" providerId="ADAL" clId="{179C3679-B96F-41C4-B3D0-2BD00C0CE981}" dt="2019-08-21T12:10:17.128" v="5862" actId="208"/>
          <ac:cxnSpMkLst>
            <pc:docMk/>
            <pc:sldMk cId="3365524048" sldId="298"/>
            <ac:cxnSpMk id="31" creationId="{6858C0DB-DDFA-40C3-86F6-AB8C4B9CB425}"/>
          </ac:cxnSpMkLst>
        </pc:cxnChg>
      </pc:sldChg>
      <pc:sldChg chg="addSp delSp modSp add">
        <pc:chgData name="shi haoze" userId="f3d63fce-5468-4d55-aa3d-9e61403ebf3b" providerId="ADAL" clId="{179C3679-B96F-41C4-B3D0-2BD00C0CE981}" dt="2019-08-21T13:21:12.606" v="6270" actId="732"/>
        <pc:sldMkLst>
          <pc:docMk/>
          <pc:sldMk cId="1180135010" sldId="299"/>
        </pc:sldMkLst>
        <pc:spChg chg="mod">
          <ac:chgData name="shi haoze" userId="f3d63fce-5468-4d55-aa3d-9e61403ebf3b" providerId="ADAL" clId="{179C3679-B96F-41C4-B3D0-2BD00C0CE981}" dt="2019-08-21T12:18:40.512" v="5944" actId="1076"/>
          <ac:spMkLst>
            <pc:docMk/>
            <pc:sldMk cId="1180135010" sldId="299"/>
            <ac:spMk id="25" creationId="{76B9E40B-A735-43DA-842F-75203273C693}"/>
          </ac:spMkLst>
        </pc:spChg>
        <pc:spChg chg="add mod">
          <ac:chgData name="shi haoze" userId="f3d63fce-5468-4d55-aa3d-9e61403ebf3b" providerId="ADAL" clId="{179C3679-B96F-41C4-B3D0-2BD00C0CE981}" dt="2019-08-21T12:16:19.017" v="5918" actId="164"/>
          <ac:spMkLst>
            <pc:docMk/>
            <pc:sldMk cId="1180135010" sldId="299"/>
            <ac:spMk id="45" creationId="{60BA9C63-D34B-4F24-9269-931E3B8CF566}"/>
          </ac:spMkLst>
        </pc:spChg>
        <pc:spChg chg="add mod">
          <ac:chgData name="shi haoze" userId="f3d63fce-5468-4d55-aa3d-9e61403ebf3b" providerId="ADAL" clId="{179C3679-B96F-41C4-B3D0-2BD00C0CE981}" dt="2019-08-21T12:16:19.017" v="5918" actId="164"/>
          <ac:spMkLst>
            <pc:docMk/>
            <pc:sldMk cId="1180135010" sldId="299"/>
            <ac:spMk id="46" creationId="{D54A2600-3FC8-4732-9DCA-1FD7EE5DA713}"/>
          </ac:spMkLst>
        </pc:spChg>
        <pc:spChg chg="add mod">
          <ac:chgData name="shi haoze" userId="f3d63fce-5468-4d55-aa3d-9e61403ebf3b" providerId="ADAL" clId="{179C3679-B96F-41C4-B3D0-2BD00C0CE981}" dt="2019-08-21T12:16:43.685" v="5920" actId="207"/>
          <ac:spMkLst>
            <pc:docMk/>
            <pc:sldMk cId="1180135010" sldId="299"/>
            <ac:spMk id="47" creationId="{044252F4-3AAC-420E-BF5B-C03D7DC65B01}"/>
          </ac:spMkLst>
        </pc:spChg>
        <pc:spChg chg="add mod">
          <ac:chgData name="shi haoze" userId="f3d63fce-5468-4d55-aa3d-9e61403ebf3b" providerId="ADAL" clId="{179C3679-B96F-41C4-B3D0-2BD00C0CE981}" dt="2019-08-21T12:16:45.985" v="5921" actId="207"/>
          <ac:spMkLst>
            <pc:docMk/>
            <pc:sldMk cId="1180135010" sldId="299"/>
            <ac:spMk id="48" creationId="{81CF68F9-3A7B-4297-A820-200B9E0A2BE2}"/>
          </ac:spMkLst>
        </pc:spChg>
        <pc:spChg chg="add mod">
          <ac:chgData name="shi haoze" userId="f3d63fce-5468-4d55-aa3d-9e61403ebf3b" providerId="ADAL" clId="{179C3679-B96F-41C4-B3D0-2BD00C0CE981}" dt="2019-08-21T12:16:49.209" v="5922" actId="207"/>
          <ac:spMkLst>
            <pc:docMk/>
            <pc:sldMk cId="1180135010" sldId="299"/>
            <ac:spMk id="49" creationId="{4D52563D-6D5B-4B30-8A42-5EC145CDA535}"/>
          </ac:spMkLst>
        </pc:spChg>
        <pc:spChg chg="add mod">
          <ac:chgData name="shi haoze" userId="f3d63fce-5468-4d55-aa3d-9e61403ebf3b" providerId="ADAL" clId="{179C3679-B96F-41C4-B3D0-2BD00C0CE981}" dt="2019-08-21T12:22:36.143" v="6002"/>
          <ac:spMkLst>
            <pc:docMk/>
            <pc:sldMk cId="1180135010" sldId="299"/>
            <ac:spMk id="57" creationId="{F1463A63-3E3F-4AC8-936F-5169F7EA1BA0}"/>
          </ac:spMkLst>
        </pc:spChg>
        <pc:grpChg chg="del">
          <ac:chgData name="shi haoze" userId="f3d63fce-5468-4d55-aa3d-9e61403ebf3b" providerId="ADAL" clId="{179C3679-B96F-41C4-B3D0-2BD00C0CE981}" dt="2019-08-21T12:12:51.105" v="5883" actId="478"/>
          <ac:grpSpMkLst>
            <pc:docMk/>
            <pc:sldMk cId="1180135010" sldId="299"/>
            <ac:grpSpMk id="16" creationId="{439AE734-7137-4FC4-82BA-4E2F4AC6A72F}"/>
          </ac:grpSpMkLst>
        </pc:grpChg>
        <pc:grpChg chg="add del">
          <ac:chgData name="shi haoze" userId="f3d63fce-5468-4d55-aa3d-9e61403ebf3b" providerId="ADAL" clId="{179C3679-B96F-41C4-B3D0-2BD00C0CE981}" dt="2019-08-21T12:15:45.738" v="5912" actId="478"/>
          <ac:grpSpMkLst>
            <pc:docMk/>
            <pc:sldMk cId="1180135010" sldId="299"/>
            <ac:grpSpMk id="33" creationId="{76F157A3-58D0-4AFB-96A7-B5F461E9C63D}"/>
          </ac:grpSpMkLst>
        </pc:grpChg>
        <pc:grpChg chg="add mod">
          <ac:chgData name="shi haoze" userId="f3d63fce-5468-4d55-aa3d-9e61403ebf3b" providerId="ADAL" clId="{179C3679-B96F-41C4-B3D0-2BD00C0CE981}" dt="2019-08-21T12:18:47.039" v="5945" actId="1076"/>
          <ac:grpSpMkLst>
            <pc:docMk/>
            <pc:sldMk cId="1180135010" sldId="299"/>
            <ac:grpSpMk id="56" creationId="{06D6837E-3FE4-40FA-A5A0-918B7220A216}"/>
          </ac:grpSpMkLst>
        </pc:grpChg>
        <pc:picChg chg="add mod ord">
          <ac:chgData name="shi haoze" userId="f3d63fce-5468-4d55-aa3d-9e61403ebf3b" providerId="ADAL" clId="{179C3679-B96F-41C4-B3D0-2BD00C0CE981}" dt="2019-08-21T12:18:30.751" v="5943" actId="1076"/>
          <ac:picMkLst>
            <pc:docMk/>
            <pc:sldMk cId="1180135010" sldId="299"/>
            <ac:picMk id="3" creationId="{8FB8A6A3-E3D8-4EE7-BE85-5C0830D427C8}"/>
          </ac:picMkLst>
        </pc:picChg>
        <pc:picChg chg="add mod">
          <ac:chgData name="shi haoze" userId="f3d63fce-5468-4d55-aa3d-9e61403ebf3b" providerId="ADAL" clId="{179C3679-B96F-41C4-B3D0-2BD00C0CE981}" dt="2019-08-21T13:21:03.262" v="6267" actId="1076"/>
          <ac:picMkLst>
            <pc:docMk/>
            <pc:sldMk cId="1180135010" sldId="299"/>
            <ac:picMk id="4" creationId="{8AD1FF0D-985C-4D56-9A74-55453BB4ECC6}"/>
          </ac:picMkLst>
        </pc:picChg>
        <pc:picChg chg="del">
          <ac:chgData name="shi haoze" userId="f3d63fce-5468-4d55-aa3d-9e61403ebf3b" providerId="ADAL" clId="{179C3679-B96F-41C4-B3D0-2BD00C0CE981}" dt="2019-08-21T12:12:31.514" v="5871" actId="478"/>
          <ac:picMkLst>
            <pc:docMk/>
            <pc:sldMk cId="1180135010" sldId="299"/>
            <ac:picMk id="4" creationId="{B72D73A6-92CC-4716-8187-07CC6C3448E9}"/>
          </ac:picMkLst>
        </pc:picChg>
        <pc:picChg chg="add mod ord modCrop">
          <ac:chgData name="shi haoze" userId="f3d63fce-5468-4d55-aa3d-9e61403ebf3b" providerId="ADAL" clId="{179C3679-B96F-41C4-B3D0-2BD00C0CE981}" dt="2019-08-21T12:18:30.751" v="5943" actId="1076"/>
          <ac:picMkLst>
            <pc:docMk/>
            <pc:sldMk cId="1180135010" sldId="299"/>
            <ac:picMk id="6" creationId="{C961C368-5ECB-44D2-A37C-B45C1AF0B831}"/>
          </ac:picMkLst>
        </pc:picChg>
        <pc:picChg chg="add mod">
          <ac:chgData name="shi haoze" userId="f3d63fce-5468-4d55-aa3d-9e61403ebf3b" providerId="ADAL" clId="{179C3679-B96F-41C4-B3D0-2BD00C0CE981}" dt="2019-08-21T13:21:05.614" v="6268" actId="1076"/>
          <ac:picMkLst>
            <pc:docMk/>
            <pc:sldMk cId="1180135010" sldId="299"/>
            <ac:picMk id="7" creationId="{CF1BBED5-D588-465B-8507-EAD14B2A0C77}"/>
          </ac:picMkLst>
        </pc:picChg>
        <pc:picChg chg="del">
          <ac:chgData name="shi haoze" userId="f3d63fce-5468-4d55-aa3d-9e61403ebf3b" providerId="ADAL" clId="{179C3679-B96F-41C4-B3D0-2BD00C0CE981}" dt="2019-08-21T12:12:30.974" v="5870" actId="478"/>
          <ac:picMkLst>
            <pc:docMk/>
            <pc:sldMk cId="1180135010" sldId="299"/>
            <ac:picMk id="8" creationId="{EC37BEE9-AA41-4776-875A-A65EA574A294}"/>
          </ac:picMkLst>
        </pc:picChg>
        <pc:picChg chg="add del mod">
          <ac:chgData name="shi haoze" userId="f3d63fce-5468-4d55-aa3d-9e61403ebf3b" providerId="ADAL" clId="{179C3679-B96F-41C4-B3D0-2BD00C0CE981}" dt="2019-08-21T12:13:26.511" v="5887"/>
          <ac:picMkLst>
            <pc:docMk/>
            <pc:sldMk cId="1180135010" sldId="299"/>
            <ac:picMk id="9" creationId="{254B88A4-E296-4FDC-8E86-AFE90FEBB885}"/>
          </ac:picMkLst>
        </pc:picChg>
        <pc:picChg chg="add mod modCrop">
          <ac:chgData name="shi haoze" userId="f3d63fce-5468-4d55-aa3d-9e61403ebf3b" providerId="ADAL" clId="{179C3679-B96F-41C4-B3D0-2BD00C0CE981}" dt="2019-08-21T13:21:12.606" v="6270" actId="732"/>
          <ac:picMkLst>
            <pc:docMk/>
            <pc:sldMk cId="1180135010" sldId="299"/>
            <ac:picMk id="9" creationId="{9A49FB47-3BF3-4020-A2E6-C41E15A5C1E2}"/>
          </ac:picMkLst>
        </pc:picChg>
        <pc:picChg chg="del">
          <ac:chgData name="shi haoze" userId="f3d63fce-5468-4d55-aa3d-9e61403ebf3b" providerId="ADAL" clId="{179C3679-B96F-41C4-B3D0-2BD00C0CE981}" dt="2019-08-21T12:12:31.958" v="5872" actId="478"/>
          <ac:picMkLst>
            <pc:docMk/>
            <pc:sldMk cId="1180135010" sldId="299"/>
            <ac:picMk id="10" creationId="{751C332F-C3CC-44B8-97D1-83AE1919E19D}"/>
          </ac:picMkLst>
        </pc:picChg>
        <pc:picChg chg="add del mod">
          <ac:chgData name="shi haoze" userId="f3d63fce-5468-4d55-aa3d-9e61403ebf3b" providerId="ADAL" clId="{179C3679-B96F-41C4-B3D0-2BD00C0CE981}" dt="2019-08-21T12:13:33.910" v="5892"/>
          <ac:picMkLst>
            <pc:docMk/>
            <pc:sldMk cId="1180135010" sldId="299"/>
            <ac:picMk id="12" creationId="{918D2F52-FA53-4F45-80BB-3071EB766883}"/>
          </ac:picMkLst>
        </pc:picChg>
        <pc:picChg chg="add del mod">
          <ac:chgData name="shi haoze" userId="f3d63fce-5468-4d55-aa3d-9e61403ebf3b" providerId="ADAL" clId="{179C3679-B96F-41C4-B3D0-2BD00C0CE981}" dt="2019-08-21T12:13:38.690" v="5894"/>
          <ac:picMkLst>
            <pc:docMk/>
            <pc:sldMk cId="1180135010" sldId="299"/>
            <ac:picMk id="14" creationId="{8D1E6A11-C197-4844-BEAB-2DF0BC399682}"/>
          </ac:picMkLst>
        </pc:picChg>
        <pc:picChg chg="del mod">
          <ac:chgData name="shi haoze" userId="f3d63fce-5468-4d55-aa3d-9e61403ebf3b" providerId="ADAL" clId="{179C3679-B96F-41C4-B3D0-2BD00C0CE981}" dt="2019-08-21T12:12:32.394" v="5874" actId="478"/>
          <ac:picMkLst>
            <pc:docMk/>
            <pc:sldMk cId="1180135010" sldId="299"/>
            <ac:picMk id="15" creationId="{B7E017E3-F465-4BCD-8BC2-E8B515D681FD}"/>
          </ac:picMkLst>
        </pc:picChg>
        <pc:picChg chg="add del mod">
          <ac:chgData name="shi haoze" userId="f3d63fce-5468-4d55-aa3d-9e61403ebf3b" providerId="ADAL" clId="{179C3679-B96F-41C4-B3D0-2BD00C0CE981}" dt="2019-08-21T12:14:04.356" v="5901" actId="478"/>
          <ac:picMkLst>
            <pc:docMk/>
            <pc:sldMk cId="1180135010" sldId="299"/>
            <ac:picMk id="29" creationId="{6D2BB138-7447-474D-89F2-C925C6453963}"/>
          </ac:picMkLst>
        </pc:picChg>
        <pc:picChg chg="add mod">
          <ac:chgData name="shi haoze" userId="f3d63fce-5468-4d55-aa3d-9e61403ebf3b" providerId="ADAL" clId="{179C3679-B96F-41C4-B3D0-2BD00C0CE981}" dt="2019-08-21T13:20:17.367" v="6257" actId="1076"/>
          <ac:picMkLst>
            <pc:docMk/>
            <pc:sldMk cId="1180135010" sldId="299"/>
            <ac:picMk id="32" creationId="{80853547-60C2-4520-AEFA-96F25F3C5DFF}"/>
          </ac:picMkLst>
        </pc:pic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22" creationId="{3E4ABCFB-B5A5-4FE8-B8DC-40A33C47A296}"/>
          </ac:cxnSpMkLst>
        </pc:cxn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23" creationId="{9327EB03-4360-46ED-9F5A-CA93823DEA01}"/>
          </ac:cxnSpMkLst>
        </pc:cxn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24" creationId="{70468531-B7C2-4F9D-AD87-CF3726AC31B5}"/>
          </ac:cxnSpMkLst>
        </pc:cxn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26" creationId="{1286EB90-B661-4D78-97AE-70DDB798819A}"/>
          </ac:cxnSpMkLst>
        </pc:cxn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28" creationId="{941DD129-6041-4039-9EC2-0709F0F15145}"/>
          </ac:cxnSpMkLst>
        </pc:cxnChg>
        <pc:cxnChg chg="mod">
          <ac:chgData name="shi haoze" userId="f3d63fce-5468-4d55-aa3d-9e61403ebf3b" providerId="ADAL" clId="{179C3679-B96F-41C4-B3D0-2BD00C0CE981}" dt="2019-08-21T12:12:51.105" v="5883" actId="478"/>
          <ac:cxnSpMkLst>
            <pc:docMk/>
            <pc:sldMk cId="1180135010" sldId="299"/>
            <ac:cxnSpMk id="31" creationId="{6858C0DB-DDFA-40C3-86F6-AB8C4B9CB425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39" creationId="{8D15A93E-6290-4414-919A-3F36AD8E7F25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40" creationId="{04574198-279F-4677-AE8A-CC6D4C6069C5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41" creationId="{E6C411F3-C440-4025-96BD-E797BC8EB925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42" creationId="{FF806E42-041B-4F6C-8469-8EC8D63091A8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43" creationId="{835EEB3D-2A4A-409B-B885-7CF26CDF963C}"/>
          </ac:cxnSpMkLst>
        </pc:cxnChg>
        <pc:cxnChg chg="mod">
          <ac:chgData name="shi haoze" userId="f3d63fce-5468-4d55-aa3d-9e61403ebf3b" providerId="ADAL" clId="{179C3679-B96F-41C4-B3D0-2BD00C0CE981}" dt="2019-08-21T12:15:45.738" v="5912" actId="478"/>
          <ac:cxnSpMkLst>
            <pc:docMk/>
            <pc:sldMk cId="1180135010" sldId="299"/>
            <ac:cxnSpMk id="44" creationId="{600377F0-9E0A-4342-95F0-1E10EABC6253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0" creationId="{6203E543-C36D-4AC9-9FF5-F2541290E4A6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1" creationId="{BA20EA9B-A597-40E2-A030-BB444F0606DA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2" creationId="{33841D97-3AB7-43F3-ABEE-84BCD30FB38D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3" creationId="{852DC2E8-D5C2-4FDA-959D-5681008FDD8B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4" creationId="{177232A9-9CC5-4336-AF0B-EDC097A2BC2C}"/>
          </ac:cxnSpMkLst>
        </pc:cxnChg>
        <pc:cxnChg chg="add mod">
          <ac:chgData name="shi haoze" userId="f3d63fce-5468-4d55-aa3d-9e61403ebf3b" providerId="ADAL" clId="{179C3679-B96F-41C4-B3D0-2BD00C0CE981}" dt="2019-08-21T12:16:19.017" v="5918" actId="164"/>
          <ac:cxnSpMkLst>
            <pc:docMk/>
            <pc:sldMk cId="1180135010" sldId="299"/>
            <ac:cxnSpMk id="55" creationId="{EB635696-CCE0-48AB-83F9-83BDACD1169A}"/>
          </ac:cxnSpMkLst>
        </pc:cxnChg>
      </pc:sldChg>
      <pc:sldChg chg="add">
        <pc:chgData name="shi haoze" userId="f3d63fce-5468-4d55-aa3d-9e61403ebf3b" providerId="ADAL" clId="{179C3679-B96F-41C4-B3D0-2BD00C0CE981}" dt="2019-08-21T13:52:19.612" v="6508"/>
        <pc:sldMkLst>
          <pc:docMk/>
          <pc:sldMk cId="3247755299" sldId="300"/>
        </pc:sldMkLst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646184215" sldId="301"/>
        </pc:sldMkLst>
      </pc:sldChg>
      <pc:sldChg chg="addSp delSp modSp add">
        <pc:chgData name="shi haoze" userId="f3d63fce-5468-4d55-aa3d-9e61403ebf3b" providerId="ADAL" clId="{179C3679-B96F-41C4-B3D0-2BD00C0CE981}" dt="2019-08-22T08:56:15.978" v="6941"/>
        <pc:sldMkLst>
          <pc:docMk/>
          <pc:sldMk cId="1750701879" sldId="302"/>
        </pc:sldMkLst>
        <pc:picChg chg="add del mod">
          <ac:chgData name="shi haoze" userId="f3d63fce-5468-4d55-aa3d-9e61403ebf3b" providerId="ADAL" clId="{179C3679-B96F-41C4-B3D0-2BD00C0CE981}" dt="2019-08-22T08:56:15.978" v="6941"/>
          <ac:picMkLst>
            <pc:docMk/>
            <pc:sldMk cId="1750701879" sldId="302"/>
            <ac:picMk id="28" creationId="{48AABFCC-D575-45F4-B980-A61544FAD2F4}"/>
          </ac:picMkLst>
        </pc:picChg>
      </pc:sldChg>
      <pc:sldChg chg="addSp delSp modSp add">
        <pc:chgData name="shi haoze" userId="f3d63fce-5468-4d55-aa3d-9e61403ebf3b" providerId="ADAL" clId="{179C3679-B96F-41C4-B3D0-2BD00C0CE981}" dt="2019-08-22T08:56:37.279" v="6945" actId="478"/>
        <pc:sldMkLst>
          <pc:docMk/>
          <pc:sldMk cId="3279031936" sldId="303"/>
        </pc:sldMkLst>
        <pc:picChg chg="add del mod">
          <ac:chgData name="shi haoze" userId="f3d63fce-5468-4d55-aa3d-9e61403ebf3b" providerId="ADAL" clId="{179C3679-B96F-41C4-B3D0-2BD00C0CE981}" dt="2019-08-22T08:56:37.279" v="6945" actId="478"/>
          <ac:picMkLst>
            <pc:docMk/>
            <pc:sldMk cId="3279031936" sldId="303"/>
            <ac:picMk id="19" creationId="{5388B558-8C68-496B-B5F2-FBB03B515DF8}"/>
          </ac:picMkLst>
        </pc:picChg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1922505171" sldId="304"/>
        </pc:sldMkLst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2342398549" sldId="305"/>
        </pc:sldMkLst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1210672637" sldId="306"/>
        </pc:sldMkLst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4066456836" sldId="307"/>
        </pc:sldMkLst>
      </pc:sldChg>
      <pc:sldChg chg="add">
        <pc:chgData name="shi haoze" userId="f3d63fce-5468-4d55-aa3d-9e61403ebf3b" providerId="ADAL" clId="{179C3679-B96F-41C4-B3D0-2BD00C0CE981}" dt="2019-08-22T07:10:59.630" v="6615"/>
        <pc:sldMkLst>
          <pc:docMk/>
          <pc:sldMk cId="1826216247" sldId="308"/>
        </pc:sldMkLst>
      </pc:sldChg>
      <pc:sldChg chg="delSp modSp add">
        <pc:chgData name="shi haoze" userId="f3d63fce-5468-4d55-aa3d-9e61403ebf3b" providerId="ADAL" clId="{179C3679-B96F-41C4-B3D0-2BD00C0CE981}" dt="2019-08-22T08:36:47.264" v="6655" actId="1076"/>
        <pc:sldMkLst>
          <pc:docMk/>
          <pc:sldMk cId="3003089421" sldId="309"/>
        </pc:sldMkLst>
        <pc:spChg chg="mod">
          <ac:chgData name="shi haoze" userId="f3d63fce-5468-4d55-aa3d-9e61403ebf3b" providerId="ADAL" clId="{179C3679-B96F-41C4-B3D0-2BD00C0CE981}" dt="2019-08-22T08:36:47.264" v="6655" actId="1076"/>
          <ac:spMkLst>
            <pc:docMk/>
            <pc:sldMk cId="3003089421" sldId="309"/>
            <ac:spMk id="2" creationId="{FCE331D1-A280-4314-BEE2-B0C0CE7DD559}"/>
          </ac:spMkLst>
        </pc:spChg>
        <pc:spChg chg="del">
          <ac:chgData name="shi haoze" userId="f3d63fce-5468-4d55-aa3d-9e61403ebf3b" providerId="ADAL" clId="{179C3679-B96F-41C4-B3D0-2BD00C0CE981}" dt="2019-08-22T08:36:42.569" v="6653" actId="478"/>
          <ac:spMkLst>
            <pc:docMk/>
            <pc:sldMk cId="3003089421" sldId="309"/>
            <ac:spMk id="3" creationId="{F7A81AB8-3873-4C84-B76F-441CD2CB9098}"/>
          </ac:spMkLst>
        </pc:spChg>
      </pc:sldChg>
      <pc:sldChg chg="addSp delSp modSp add">
        <pc:chgData name="shi haoze" userId="f3d63fce-5468-4d55-aa3d-9e61403ebf3b" providerId="ADAL" clId="{179C3679-B96F-41C4-B3D0-2BD00C0CE981}" dt="2019-08-22T09:08:06.413" v="7088" actId="1076"/>
        <pc:sldMkLst>
          <pc:docMk/>
          <pc:sldMk cId="3665689856" sldId="310"/>
        </pc:sldMkLst>
        <pc:spChg chg="del">
          <ac:chgData name="shi haoze" userId="f3d63fce-5468-4d55-aa3d-9e61403ebf3b" providerId="ADAL" clId="{179C3679-B96F-41C4-B3D0-2BD00C0CE981}" dt="2019-08-22T08:36:55.216" v="6657" actId="478"/>
          <ac:spMkLst>
            <pc:docMk/>
            <pc:sldMk cId="3665689856" sldId="310"/>
            <ac:spMk id="2" creationId="{12CB22C2-DB0A-4F53-BB8B-FBFE8C887A35}"/>
          </ac:spMkLst>
        </pc:spChg>
        <pc:spChg chg="del">
          <ac:chgData name="shi haoze" userId="f3d63fce-5468-4d55-aa3d-9e61403ebf3b" providerId="ADAL" clId="{179C3679-B96F-41C4-B3D0-2BD00C0CE981}" dt="2019-08-22T08:36:55.216" v="6657" actId="478"/>
          <ac:spMkLst>
            <pc:docMk/>
            <pc:sldMk cId="3665689856" sldId="310"/>
            <ac:spMk id="3" creationId="{299F2714-0B5F-46C6-8C0C-D180D65C3A4E}"/>
          </ac:spMkLst>
        </pc:spChg>
        <pc:spChg chg="add mod">
          <ac:chgData name="shi haoze" userId="f3d63fce-5468-4d55-aa3d-9e61403ebf3b" providerId="ADAL" clId="{179C3679-B96F-41C4-B3D0-2BD00C0CE981}" dt="2019-08-22T09:04:05.094" v="7013" actId="1076"/>
          <ac:spMkLst>
            <pc:docMk/>
            <pc:sldMk cId="3665689856" sldId="310"/>
            <ac:spMk id="28" creationId="{95E143CD-6C2A-45D7-AF7B-148929280E3C}"/>
          </ac:spMkLst>
        </pc:spChg>
        <pc:spChg chg="add mod">
          <ac:chgData name="shi haoze" userId="f3d63fce-5468-4d55-aa3d-9e61403ebf3b" providerId="ADAL" clId="{179C3679-B96F-41C4-B3D0-2BD00C0CE981}" dt="2019-08-22T09:04:14.494" v="7015" actId="1076"/>
          <ac:spMkLst>
            <pc:docMk/>
            <pc:sldMk cId="3665689856" sldId="310"/>
            <ac:spMk id="29" creationId="{20D95FB4-5481-480B-9942-E845F68462B5}"/>
          </ac:spMkLst>
        </pc:spChg>
        <pc:spChg chg="add mod">
          <ac:chgData name="shi haoze" userId="f3d63fce-5468-4d55-aa3d-9e61403ebf3b" providerId="ADAL" clId="{179C3679-B96F-41C4-B3D0-2BD00C0CE981}" dt="2019-08-22T09:05:31.038" v="7021" actId="1076"/>
          <ac:spMkLst>
            <pc:docMk/>
            <pc:sldMk cId="3665689856" sldId="310"/>
            <ac:spMk id="30" creationId="{CC97C418-BED5-452D-BD6A-5EA7E31EECE7}"/>
          </ac:spMkLst>
        </pc:spChg>
        <pc:spChg chg="add del">
          <ac:chgData name="shi haoze" userId="f3d63fce-5468-4d55-aa3d-9e61403ebf3b" providerId="ADAL" clId="{179C3679-B96F-41C4-B3D0-2BD00C0CE981}" dt="2019-08-22T09:05:42.497" v="7023"/>
          <ac:spMkLst>
            <pc:docMk/>
            <pc:sldMk cId="3665689856" sldId="310"/>
            <ac:spMk id="32" creationId="{C7715DC0-13D2-4C59-8FEB-DA271A59D0A5}"/>
          </ac:spMkLst>
        </pc:spChg>
        <pc:spChg chg="add del">
          <ac:chgData name="shi haoze" userId="f3d63fce-5468-4d55-aa3d-9e61403ebf3b" providerId="ADAL" clId="{179C3679-B96F-41C4-B3D0-2BD00C0CE981}" dt="2019-08-22T09:05:45.229" v="7025"/>
          <ac:spMkLst>
            <pc:docMk/>
            <pc:sldMk cId="3665689856" sldId="310"/>
            <ac:spMk id="34" creationId="{A321C067-E509-4574-A9B9-96FB3D567771}"/>
          </ac:spMkLst>
        </pc:spChg>
        <pc:spChg chg="add mod">
          <ac:chgData name="shi haoze" userId="f3d63fce-5468-4d55-aa3d-9e61403ebf3b" providerId="ADAL" clId="{179C3679-B96F-41C4-B3D0-2BD00C0CE981}" dt="2019-08-22T09:05:57.957" v="7027" actId="1076"/>
          <ac:spMkLst>
            <pc:docMk/>
            <pc:sldMk cId="3665689856" sldId="310"/>
            <ac:spMk id="35" creationId="{F5943CA3-1791-4949-A0E9-A045F4D29D04}"/>
          </ac:spMkLst>
        </pc:spChg>
        <pc:spChg chg="add mod">
          <ac:chgData name="shi haoze" userId="f3d63fce-5468-4d55-aa3d-9e61403ebf3b" providerId="ADAL" clId="{179C3679-B96F-41C4-B3D0-2BD00C0CE981}" dt="2019-08-22T09:06:25.989" v="7054" actId="1076"/>
          <ac:spMkLst>
            <pc:docMk/>
            <pc:sldMk cId="3665689856" sldId="310"/>
            <ac:spMk id="36" creationId="{A8A00FFC-408B-48D7-BCD7-6AFED92A8877}"/>
          </ac:spMkLst>
        </pc:spChg>
        <pc:spChg chg="add mod">
          <ac:chgData name="shi haoze" userId="f3d63fce-5468-4d55-aa3d-9e61403ebf3b" providerId="ADAL" clId="{179C3679-B96F-41C4-B3D0-2BD00C0CE981}" dt="2019-08-22T09:06:34.630" v="7056" actId="1076"/>
          <ac:spMkLst>
            <pc:docMk/>
            <pc:sldMk cId="3665689856" sldId="310"/>
            <ac:spMk id="37" creationId="{F17EED32-5AB5-4A44-A552-A7D9AE79140D}"/>
          </ac:spMkLst>
        </pc:spChg>
        <pc:spChg chg="add mod">
          <ac:chgData name="shi haoze" userId="f3d63fce-5468-4d55-aa3d-9e61403ebf3b" providerId="ADAL" clId="{179C3679-B96F-41C4-B3D0-2BD00C0CE981}" dt="2019-08-22T09:06:49.254" v="7065" actId="1076"/>
          <ac:spMkLst>
            <pc:docMk/>
            <pc:sldMk cId="3665689856" sldId="310"/>
            <ac:spMk id="38" creationId="{BE3864C4-1B04-4F00-BA1A-834D08BEA804}"/>
          </ac:spMkLst>
        </pc:spChg>
        <pc:spChg chg="add mod">
          <ac:chgData name="shi haoze" userId="f3d63fce-5468-4d55-aa3d-9e61403ebf3b" providerId="ADAL" clId="{179C3679-B96F-41C4-B3D0-2BD00C0CE981}" dt="2019-08-22T09:07:49.885" v="7079" actId="1076"/>
          <ac:spMkLst>
            <pc:docMk/>
            <pc:sldMk cId="3665689856" sldId="310"/>
            <ac:spMk id="39" creationId="{7D67CEDD-D4F3-4331-9908-F209DF46B8DB}"/>
          </ac:spMkLst>
        </pc:spChg>
        <pc:spChg chg="add mod">
          <ac:chgData name="shi haoze" userId="f3d63fce-5468-4d55-aa3d-9e61403ebf3b" providerId="ADAL" clId="{179C3679-B96F-41C4-B3D0-2BD00C0CE981}" dt="2019-08-22T09:08:06.413" v="7088" actId="1076"/>
          <ac:spMkLst>
            <pc:docMk/>
            <pc:sldMk cId="3665689856" sldId="310"/>
            <ac:spMk id="40" creationId="{0D4B4101-4465-47E8-B8FF-7FC836D9340C}"/>
          </ac:spMkLst>
        </pc:spChg>
        <pc:picChg chg="add del">
          <ac:chgData name="shi haoze" userId="f3d63fce-5468-4d55-aa3d-9e61403ebf3b" providerId="ADAL" clId="{179C3679-B96F-41C4-B3D0-2BD00C0CE981}" dt="2019-08-22T08:48:27.843" v="6911" actId="478"/>
          <ac:picMkLst>
            <pc:docMk/>
            <pc:sldMk cId="3665689856" sldId="310"/>
            <ac:picMk id="4" creationId="{9169BA45-D3FC-4D2C-A2E0-0A07668DA88B}"/>
          </ac:picMkLst>
        </pc:picChg>
        <pc:picChg chg="add mod">
          <ac:chgData name="shi haoze" userId="f3d63fce-5468-4d55-aa3d-9e61403ebf3b" providerId="ADAL" clId="{179C3679-B96F-41C4-B3D0-2BD00C0CE981}" dt="2019-08-22T09:03:52.806" v="7010" actId="14100"/>
          <ac:picMkLst>
            <pc:docMk/>
            <pc:sldMk cId="3665689856" sldId="310"/>
            <ac:picMk id="5" creationId="{6C3B79E7-36E2-439F-A978-A9F6E6299F69}"/>
          </ac:picMkLst>
        </pc:picChg>
        <pc:picChg chg="add mod">
          <ac:chgData name="shi haoze" userId="f3d63fce-5468-4d55-aa3d-9e61403ebf3b" providerId="ADAL" clId="{179C3679-B96F-41C4-B3D0-2BD00C0CE981}" dt="2019-08-22T09:07:22.469" v="7068" actId="1076"/>
          <ac:picMkLst>
            <pc:docMk/>
            <pc:sldMk cId="3665689856" sldId="310"/>
            <ac:picMk id="6" creationId="{B873E5B9-AA70-48D8-BD4F-8806E912E5F5}"/>
          </ac:picMkLst>
        </pc:picChg>
        <pc:picChg chg="add del mod">
          <ac:chgData name="shi haoze" userId="f3d63fce-5468-4d55-aa3d-9e61403ebf3b" providerId="ADAL" clId="{179C3679-B96F-41C4-B3D0-2BD00C0CE981}" dt="2019-08-22T08:39:29.621" v="6740" actId="478"/>
          <ac:picMkLst>
            <pc:docMk/>
            <pc:sldMk cId="3665689856" sldId="310"/>
            <ac:picMk id="8" creationId="{4E87B008-0AE8-4516-92B5-2CF37A8488FE}"/>
          </ac:picMkLst>
        </pc:picChg>
        <pc:picChg chg="add del mod">
          <ac:chgData name="shi haoze" userId="f3d63fce-5468-4d55-aa3d-9e61403ebf3b" providerId="ADAL" clId="{179C3679-B96F-41C4-B3D0-2BD00C0CE981}" dt="2019-08-22T08:39:31.523" v="6742" actId="478"/>
          <ac:picMkLst>
            <pc:docMk/>
            <pc:sldMk cId="3665689856" sldId="310"/>
            <ac:picMk id="10" creationId="{8C1E2C65-B790-403B-A8F2-0E76A7C3FA14}"/>
          </ac:picMkLst>
        </pc:picChg>
        <pc:picChg chg="add del mod">
          <ac:chgData name="shi haoze" userId="f3d63fce-5468-4d55-aa3d-9e61403ebf3b" providerId="ADAL" clId="{179C3679-B96F-41C4-B3D0-2BD00C0CE981}" dt="2019-08-22T08:39:30.286" v="6741" actId="478"/>
          <ac:picMkLst>
            <pc:docMk/>
            <pc:sldMk cId="3665689856" sldId="310"/>
            <ac:picMk id="12" creationId="{3DF28767-0069-4ABA-A3E8-C43789D5518A}"/>
          </ac:picMkLst>
        </pc:picChg>
        <pc:picChg chg="add del mod">
          <ac:chgData name="shi haoze" userId="f3d63fce-5468-4d55-aa3d-9e61403ebf3b" providerId="ADAL" clId="{179C3679-B96F-41C4-B3D0-2BD00C0CE981}" dt="2019-08-22T08:42:16.011" v="6759" actId="478"/>
          <ac:picMkLst>
            <pc:docMk/>
            <pc:sldMk cId="3665689856" sldId="310"/>
            <ac:picMk id="13" creationId="{591ED361-87CE-4110-A636-2E5E647780AB}"/>
          </ac:picMkLst>
        </pc:picChg>
        <pc:picChg chg="add del mod">
          <ac:chgData name="shi haoze" userId="f3d63fce-5468-4d55-aa3d-9e61403ebf3b" providerId="ADAL" clId="{179C3679-B96F-41C4-B3D0-2BD00C0CE981}" dt="2019-08-22T08:42:16.519" v="6760" actId="478"/>
          <ac:picMkLst>
            <pc:docMk/>
            <pc:sldMk cId="3665689856" sldId="310"/>
            <ac:picMk id="14" creationId="{92DA6B9B-6169-403C-8387-F3308F8DB71D}"/>
          </ac:picMkLst>
        </pc:picChg>
        <pc:picChg chg="add del mod">
          <ac:chgData name="shi haoze" userId="f3d63fce-5468-4d55-aa3d-9e61403ebf3b" providerId="ADAL" clId="{179C3679-B96F-41C4-B3D0-2BD00C0CE981}" dt="2019-08-22T08:42:15.088" v="6757" actId="478"/>
          <ac:picMkLst>
            <pc:docMk/>
            <pc:sldMk cId="3665689856" sldId="310"/>
            <ac:picMk id="15" creationId="{3FFE90D6-7390-4E9C-8B50-5DFF26C63AA2}"/>
          </ac:picMkLst>
        </pc:picChg>
        <pc:picChg chg="add del mod">
          <ac:chgData name="shi haoze" userId="f3d63fce-5468-4d55-aa3d-9e61403ebf3b" providerId="ADAL" clId="{179C3679-B96F-41C4-B3D0-2BD00C0CE981}" dt="2019-08-22T08:48:28.546" v="6912" actId="478"/>
          <ac:picMkLst>
            <pc:docMk/>
            <pc:sldMk cId="3665689856" sldId="310"/>
            <ac:picMk id="17" creationId="{ED52AD17-30D1-4EE9-9281-DBA25B67C1C0}"/>
          </ac:picMkLst>
        </pc:picChg>
        <pc:picChg chg="add mod">
          <ac:chgData name="shi haoze" userId="f3d63fce-5468-4d55-aa3d-9e61403ebf3b" providerId="ADAL" clId="{179C3679-B96F-41C4-B3D0-2BD00C0CE981}" dt="2019-08-22T09:03:50.262" v="7009" actId="1076"/>
          <ac:picMkLst>
            <pc:docMk/>
            <pc:sldMk cId="3665689856" sldId="310"/>
            <ac:picMk id="19" creationId="{B8188195-0C66-497C-AF4F-FCED389CAD21}"/>
          </ac:picMkLst>
        </pc:picChg>
        <pc:picChg chg="add mod">
          <ac:chgData name="shi haoze" userId="f3d63fce-5468-4d55-aa3d-9e61403ebf3b" providerId="ADAL" clId="{179C3679-B96F-41C4-B3D0-2BD00C0CE981}" dt="2019-08-22T09:03:41.198" v="7007" actId="1076"/>
          <ac:picMkLst>
            <pc:docMk/>
            <pc:sldMk cId="3665689856" sldId="310"/>
            <ac:picMk id="21" creationId="{FA4E3DE7-A276-4129-AB01-DD80F536F0E5}"/>
          </ac:picMkLst>
        </pc:picChg>
        <pc:picChg chg="add mod ord">
          <ac:chgData name="shi haoze" userId="f3d63fce-5468-4d55-aa3d-9e61403ebf3b" providerId="ADAL" clId="{179C3679-B96F-41C4-B3D0-2BD00C0CE981}" dt="2019-08-22T09:05:26.054" v="7020" actId="1076"/>
          <ac:picMkLst>
            <pc:docMk/>
            <pc:sldMk cId="3665689856" sldId="310"/>
            <ac:picMk id="23" creationId="{633510B9-5D4F-46E0-B1DB-74B3DBE77527}"/>
          </ac:picMkLst>
        </pc:picChg>
        <pc:picChg chg="add del mod">
          <ac:chgData name="shi haoze" userId="f3d63fce-5468-4d55-aa3d-9e61403ebf3b" providerId="ADAL" clId="{179C3679-B96F-41C4-B3D0-2BD00C0CE981}" dt="2019-08-22T08:50:56.282" v="6926" actId="478"/>
          <ac:picMkLst>
            <pc:docMk/>
            <pc:sldMk cId="3665689856" sldId="310"/>
            <ac:picMk id="25" creationId="{A2DE8D32-E3A5-4301-81C1-A1D8FA7EEE70}"/>
          </ac:picMkLst>
        </pc:picChg>
        <pc:picChg chg="add mod">
          <ac:chgData name="shi haoze" userId="f3d63fce-5468-4d55-aa3d-9e61403ebf3b" providerId="ADAL" clId="{179C3679-B96F-41C4-B3D0-2BD00C0CE981}" dt="2019-08-22T09:05:31.038" v="7021" actId="1076"/>
          <ac:picMkLst>
            <pc:docMk/>
            <pc:sldMk cId="3665689856" sldId="310"/>
            <ac:picMk id="27" creationId="{88318530-2E7C-48D2-878B-F46FE62CC854}"/>
          </ac:picMkLst>
        </pc:picChg>
        <pc:picChg chg="add del">
          <ac:chgData name="shi haoze" userId="f3d63fce-5468-4d55-aa3d-9e61403ebf3b" providerId="ADAL" clId="{179C3679-B96F-41C4-B3D0-2BD00C0CE981}" dt="2019-08-22T09:05:42.497" v="7023"/>
          <ac:picMkLst>
            <pc:docMk/>
            <pc:sldMk cId="3665689856" sldId="310"/>
            <ac:picMk id="31" creationId="{3E9DA3A1-6880-4FD2-8022-E2F9F8E0223A}"/>
          </ac:picMkLst>
        </pc:picChg>
        <pc:picChg chg="add del">
          <ac:chgData name="shi haoze" userId="f3d63fce-5468-4d55-aa3d-9e61403ebf3b" providerId="ADAL" clId="{179C3679-B96F-41C4-B3D0-2BD00C0CE981}" dt="2019-08-22T09:05:45.229" v="7025"/>
          <ac:picMkLst>
            <pc:docMk/>
            <pc:sldMk cId="3665689856" sldId="310"/>
            <ac:picMk id="33" creationId="{FE674EAD-BE19-4C99-9EBB-A2E9662B438C}"/>
          </ac:picMkLst>
        </pc:picChg>
      </pc:sldChg>
      <pc:sldChg chg="addSp delSp modSp add">
        <pc:chgData name="shi haoze" userId="f3d63fce-5468-4d55-aa3d-9e61403ebf3b" providerId="ADAL" clId="{179C3679-B96F-41C4-B3D0-2BD00C0CE981}" dt="2019-08-22T09:01:30.254" v="6992" actId="1076"/>
        <pc:sldMkLst>
          <pc:docMk/>
          <pc:sldMk cId="312512569" sldId="311"/>
        </pc:sldMkLst>
        <pc:spChg chg="add mod">
          <ac:chgData name="shi haoze" userId="f3d63fce-5468-4d55-aa3d-9e61403ebf3b" providerId="ADAL" clId="{179C3679-B96F-41C4-B3D0-2BD00C0CE981}" dt="2019-08-22T09:00:00.086" v="6979" actId="1076"/>
          <ac:spMkLst>
            <pc:docMk/>
            <pc:sldMk cId="312512569" sldId="311"/>
            <ac:spMk id="10" creationId="{80671B53-DDED-47A0-94B4-616CA791286D}"/>
          </ac:spMkLst>
        </pc:spChg>
        <pc:spChg chg="add mod">
          <ac:chgData name="shi haoze" userId="f3d63fce-5468-4d55-aa3d-9e61403ebf3b" providerId="ADAL" clId="{179C3679-B96F-41C4-B3D0-2BD00C0CE981}" dt="2019-08-22T08:59:56.127" v="6978" actId="1076"/>
          <ac:spMkLst>
            <pc:docMk/>
            <pc:sldMk cId="312512569" sldId="311"/>
            <ac:spMk id="13" creationId="{8559F70C-F767-41F2-B069-192E46EDD35D}"/>
          </ac:spMkLst>
        </pc:spChg>
        <pc:spChg chg="add mod">
          <ac:chgData name="shi haoze" userId="f3d63fce-5468-4d55-aa3d-9e61403ebf3b" providerId="ADAL" clId="{179C3679-B96F-41C4-B3D0-2BD00C0CE981}" dt="2019-08-22T09:01:30.254" v="6992" actId="1076"/>
          <ac:spMkLst>
            <pc:docMk/>
            <pc:sldMk cId="312512569" sldId="311"/>
            <ac:spMk id="14" creationId="{AC5F5C29-E7B3-4B0F-A895-996F3C24B06A}"/>
          </ac:spMkLst>
        </pc:spChg>
        <pc:spChg chg="add mod">
          <ac:chgData name="shi haoze" userId="f3d63fce-5468-4d55-aa3d-9e61403ebf3b" providerId="ADAL" clId="{179C3679-B96F-41C4-B3D0-2BD00C0CE981}" dt="2019-08-22T09:01:12.253" v="6990" actId="1076"/>
          <ac:spMkLst>
            <pc:docMk/>
            <pc:sldMk cId="312512569" sldId="311"/>
            <ac:spMk id="15" creationId="{60CFC59B-6160-4882-B4A3-5EFC0585470A}"/>
          </ac:spMkLst>
        </pc:spChg>
        <pc:spChg chg="mod ord">
          <ac:chgData name="shi haoze" userId="f3d63fce-5468-4d55-aa3d-9e61403ebf3b" providerId="ADAL" clId="{179C3679-B96F-41C4-B3D0-2BD00C0CE981}" dt="2019-08-22T09:00:23.038" v="6983" actId="1076"/>
          <ac:spMkLst>
            <pc:docMk/>
            <pc:sldMk cId="312512569" sldId="311"/>
            <ac:spMk id="28" creationId="{95E143CD-6C2A-45D7-AF7B-148929280E3C}"/>
          </ac:spMkLst>
        </pc:spChg>
        <pc:picChg chg="mod">
          <ac:chgData name="shi haoze" userId="f3d63fce-5468-4d55-aa3d-9e61403ebf3b" providerId="ADAL" clId="{179C3679-B96F-41C4-B3D0-2BD00C0CE981}" dt="2019-08-22T08:59:04.894" v="6968" actId="1076"/>
          <ac:picMkLst>
            <pc:docMk/>
            <pc:sldMk cId="312512569" sldId="311"/>
            <ac:picMk id="5" creationId="{6C3B79E7-36E2-439F-A978-A9F6E6299F69}"/>
          </ac:picMkLst>
        </pc:picChg>
        <pc:picChg chg="mod">
          <ac:chgData name="shi haoze" userId="f3d63fce-5468-4d55-aa3d-9e61403ebf3b" providerId="ADAL" clId="{179C3679-B96F-41C4-B3D0-2BD00C0CE981}" dt="2019-08-22T08:59:09.246" v="6969" actId="1076"/>
          <ac:picMkLst>
            <pc:docMk/>
            <pc:sldMk cId="312512569" sldId="311"/>
            <ac:picMk id="6" creationId="{B873E5B9-AA70-48D8-BD4F-8806E912E5F5}"/>
          </ac:picMkLst>
        </pc:picChg>
        <pc:picChg chg="add mod modCrop">
          <ac:chgData name="shi haoze" userId="f3d63fce-5468-4d55-aa3d-9e61403ebf3b" providerId="ADAL" clId="{179C3679-B96F-41C4-B3D0-2BD00C0CE981}" dt="2019-08-22T08:59:38.422" v="6974" actId="1076"/>
          <ac:picMkLst>
            <pc:docMk/>
            <pc:sldMk cId="312512569" sldId="311"/>
            <ac:picMk id="9" creationId="{4C18B48C-D416-477D-B100-292D0B571BBB}"/>
          </ac:picMkLst>
        </pc:picChg>
        <pc:picChg chg="add mod modCrop">
          <ac:chgData name="shi haoze" userId="f3d63fce-5468-4d55-aa3d-9e61403ebf3b" providerId="ADAL" clId="{179C3679-B96F-41C4-B3D0-2BD00C0CE981}" dt="2019-08-22T09:00:23.038" v="6983" actId="1076"/>
          <ac:picMkLst>
            <pc:docMk/>
            <pc:sldMk cId="312512569" sldId="311"/>
            <ac:picMk id="11" creationId="{1675886D-380A-458D-BCE9-83CA9091252D}"/>
          </ac:picMkLst>
        </pc:picChg>
        <pc:picChg chg="add mod modCrop">
          <ac:chgData name="shi haoze" userId="f3d63fce-5468-4d55-aa3d-9e61403ebf3b" providerId="ADAL" clId="{179C3679-B96F-41C4-B3D0-2BD00C0CE981}" dt="2019-08-22T08:59:50.422" v="6977" actId="1076"/>
          <ac:picMkLst>
            <pc:docMk/>
            <pc:sldMk cId="312512569" sldId="311"/>
            <ac:picMk id="12" creationId="{958A2C8F-7157-4B45-B732-B9153D25184C}"/>
          </ac:picMkLst>
        </pc:picChg>
        <pc:picChg chg="del">
          <ac:chgData name="shi haoze" userId="f3d63fce-5468-4d55-aa3d-9e61403ebf3b" providerId="ADAL" clId="{179C3679-B96F-41C4-B3D0-2BD00C0CE981}" dt="2019-08-22T08:57:12.186" v="6950" actId="478"/>
          <ac:picMkLst>
            <pc:docMk/>
            <pc:sldMk cId="312512569" sldId="311"/>
            <ac:picMk id="19" creationId="{B8188195-0C66-497C-AF4F-FCED389CAD21}"/>
          </ac:picMkLst>
        </pc:picChg>
        <pc:picChg chg="del">
          <ac:chgData name="shi haoze" userId="f3d63fce-5468-4d55-aa3d-9e61403ebf3b" providerId="ADAL" clId="{179C3679-B96F-41C4-B3D0-2BD00C0CE981}" dt="2019-08-22T08:57:12.754" v="6951" actId="478"/>
          <ac:picMkLst>
            <pc:docMk/>
            <pc:sldMk cId="312512569" sldId="311"/>
            <ac:picMk id="21" creationId="{FA4E3DE7-A276-4129-AB01-DD80F536F0E5}"/>
          </ac:picMkLst>
        </pc:picChg>
        <pc:picChg chg="del">
          <ac:chgData name="shi haoze" userId="f3d63fce-5468-4d55-aa3d-9e61403ebf3b" providerId="ADAL" clId="{179C3679-B96F-41C4-B3D0-2BD00C0CE981}" dt="2019-08-22T08:57:11.220" v="6949" actId="478"/>
          <ac:picMkLst>
            <pc:docMk/>
            <pc:sldMk cId="312512569" sldId="311"/>
            <ac:picMk id="23" creationId="{633510B9-5D4F-46E0-B1DB-74B3DBE77527}"/>
          </ac:picMkLst>
        </pc:picChg>
        <pc:picChg chg="del">
          <ac:chgData name="shi haoze" userId="f3d63fce-5468-4d55-aa3d-9e61403ebf3b" providerId="ADAL" clId="{179C3679-B96F-41C4-B3D0-2BD00C0CE981}" dt="2019-08-22T08:57:10.800" v="6948" actId="478"/>
          <ac:picMkLst>
            <pc:docMk/>
            <pc:sldMk cId="312512569" sldId="311"/>
            <ac:picMk id="27" creationId="{88318530-2E7C-48D2-878B-F46FE62CC8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97C78-C5CC-4253-8829-0A8427B6CBD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E3A3E-AD35-47F4-8594-832E63545F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83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3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05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4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0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我做的是第一千个</a:t>
            </a:r>
            <a:r>
              <a:rPr lang="en-US" altLang="zh-CN" dirty="0"/>
              <a:t>epoch</a:t>
            </a:r>
            <a:r>
              <a:rPr lang="zh-CN" altLang="en-US" dirty="0"/>
              <a:t>的学习过程，可以看到大部分地方损失几乎都为</a:t>
            </a:r>
            <a:r>
              <a:rPr lang="en-US" altLang="zh-CN" dirty="0"/>
              <a:t>0</a:t>
            </a:r>
            <a:r>
              <a:rPr lang="zh-CN" altLang="en-US" dirty="0"/>
              <a:t>，剩余的损失大都分布在分割边界，尤其是这个点，它的值大概是在</a:t>
            </a:r>
            <a:r>
              <a:rPr lang="en-US" altLang="zh-CN" dirty="0"/>
              <a:t>2.5</a:t>
            </a:r>
            <a:r>
              <a:rPr lang="zh-CN" altLang="en-US" dirty="0"/>
              <a:t>，对应的正类的概率在</a:t>
            </a:r>
            <a:r>
              <a:rPr lang="en-US" altLang="zh-CN" dirty="0"/>
              <a:t>0.15</a:t>
            </a:r>
            <a:r>
              <a:rPr lang="zh-CN" altLang="en-US" dirty="0"/>
              <a:t>左右，在实际的图上处于分割线的另外一头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87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然后来讲整个学习过程是如何实现的，可以看到经过一步步推导，损失函数是一个自变量为</a:t>
            </a:r>
            <a:r>
              <a:rPr lang="en-US" altLang="zh-CN" dirty="0" err="1"/>
              <a:t>x,y,w,b</a:t>
            </a:r>
            <a:r>
              <a:rPr lang="zh-CN" altLang="en-US" dirty="0"/>
              <a:t>的函数，其中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是训练数据，而</a:t>
            </a:r>
            <a:r>
              <a:rPr lang="en-US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是网络中的参数，所以可以通过改变</a:t>
            </a:r>
            <a:r>
              <a:rPr lang="en-US" altLang="zh-CN" dirty="0"/>
              <a:t>w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来使损失减少，让</a:t>
            </a:r>
            <a:r>
              <a:rPr lang="en-US" altLang="zh-CN" dirty="0"/>
              <a:t>w</a:t>
            </a:r>
            <a:r>
              <a:rPr lang="zh-CN" altLang="en-US" dirty="0"/>
              <a:t>顺着损失变化最大的方向进行改变，问题就变成了，求解</a:t>
            </a:r>
            <a:r>
              <a:rPr lang="en-US" altLang="zh-CN" dirty="0"/>
              <a:t>w</a:t>
            </a:r>
            <a:r>
              <a:rPr lang="zh-CN" altLang="en-US" dirty="0"/>
              <a:t>的梯度。根据链式法则，</a:t>
            </a:r>
            <a:r>
              <a:rPr lang="en-US" altLang="zh-CN" dirty="0"/>
              <a:t>w</a:t>
            </a:r>
            <a:r>
              <a:rPr lang="zh-CN" altLang="en-US" dirty="0"/>
              <a:t>的梯度等于这些偏导的累乘，所以来逐一求得这些值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3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E3A3E-AD35-47F4-8594-832E63545F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28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25A24-F2EE-4E88-961F-20F83F061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36FEE2-6584-433B-81BD-619C43DA1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929280-07C6-4425-8D1D-2E19F0BE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42DB7-1CF9-4753-82D3-9EE49EDF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31D02-DB8D-411E-AD6C-A966281B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8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D02FE-4319-4905-A966-9198401E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6F8D87-3A4B-474B-A8C4-5235C07C4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1901C-197B-494C-8FD4-AABA0C15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89508-F206-477F-8E96-F63D0691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4BDD6-9AA7-4F4E-A9F8-C352D2CC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3B2090-A85E-4ACA-A12E-DF0F37C6A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04DE89-E14B-4DF9-8E99-63F62C66F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60AE0B-0BAE-4C7B-A195-203AC2A7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274411-30EB-495C-9397-15CDC86A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30798D-24D1-4199-B84F-E8EE6278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72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E833D-50C4-43AD-BF8F-28F8C730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DA0A0-993A-47D6-9BEF-3296785F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59C6AB-AD09-4AE9-9300-171800FE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ABB2B-B967-4A17-9D57-19678F75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568B8-7745-42A5-B54C-8F84A71D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1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1982A-48D9-4D71-A788-2B391538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E7B2E-CF33-447A-81ED-B925FC96E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5B8BC-AC5F-437C-94A5-4A66C4D0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D4ED6-8B10-4826-8468-2ABDE730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E457F-38E8-4BF8-A61D-24591EE7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65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9810F-0C85-4F91-BD87-AE073341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FC55E-EC21-47A7-BA1D-A540A56FC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1919D1-A6C2-4390-9CBD-FAC5225B0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45049-0948-434B-9F21-FD7FAF16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80C358-9C87-45C7-9844-CAB96CAA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E2F96D-DBFC-4076-A4C7-76BCAE05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07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5351-3752-4580-8D18-D1E5D12A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9DB55D-0922-4E15-A94E-6986D192E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E7AD37-3259-4310-B7B7-452E8AAC2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618627-4C04-4728-B0FC-603E05593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07BB98-8AA7-479E-9077-581BD6124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340775C-B57F-4969-A0D5-5D5A903A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2DFF01-52CD-45D7-AD3B-0148D84D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52476B-E63D-4B57-AF93-32AC48C3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9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276DBB-D5D5-414A-A688-0ABE20C8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F51312-482B-4463-8FF0-38626374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695E39-0A6A-4482-A05C-DF586D5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4034D-65FA-40B4-ADAF-006C2CEF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7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2FA6CE-28AB-4C37-A288-CEDA0D5F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CA60FE-AE6C-4010-96D4-AFD49090C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5F74B-5699-4F08-9A80-28314549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9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54BCD-245A-4538-B476-F96F9DEF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FC8B4-3EB2-4865-8C5B-432FB13D1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909388-1D3D-4769-A2C7-F902DE223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517DFA-FF9C-4E69-B4AA-32962AFA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04F228-5648-4A4B-A078-29CB4621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3A8164-19A5-4216-87B8-75110064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1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2A8C3-02B8-4E49-B867-1650911E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22281C-C9F4-4D35-8FE9-D60C81F6D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9EE10C-D23F-4043-B029-87375C510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A18097-6EFF-46CF-B531-985C6A6B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CB361E-CA0F-4CC3-AC9D-EA2B54AB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980293-D430-433F-BE50-DF0C1B99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07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F544EB-8532-4248-B8E3-69E0127A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DA204E-55C4-44C0-B919-8F4599DFE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7D8A10-647B-498B-9D00-9737CDDBB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FF493-DEAF-46CE-B562-F2F17608BB42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96730-5592-4A52-B254-EDE5F40FE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64C0DA-7F1E-4461-9378-A4FBCD840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894E0-C2B3-478A-9D9B-43D243B02B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5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2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5.png"/><Relationship Id="rId5" Type="http://schemas.openxmlformats.org/officeDocument/2006/relationships/image" Target="../media/image650.png"/><Relationship Id="rId10" Type="http://schemas.openxmlformats.org/officeDocument/2006/relationships/image" Target="../media/image74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10.png"/><Relationship Id="rId7" Type="http://schemas.openxmlformats.org/officeDocument/2006/relationships/image" Target="../media/image78.png"/><Relationship Id="rId12" Type="http://schemas.openxmlformats.org/officeDocument/2006/relationships/image" Target="../media/image78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770.png"/><Relationship Id="rId5" Type="http://schemas.openxmlformats.org/officeDocument/2006/relationships/image" Target="../media/image76.png"/><Relationship Id="rId10" Type="http://schemas.openxmlformats.org/officeDocument/2006/relationships/image" Target="../media/image760.png"/><Relationship Id="rId4" Type="http://schemas.openxmlformats.org/officeDocument/2006/relationships/image" Target="../media/image510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00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20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1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860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4.png"/><Relationship Id="rId5" Type="http://schemas.openxmlformats.org/officeDocument/2006/relationships/image" Target="../media/image89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80.png"/><Relationship Id="rId9" Type="http://schemas.openxmlformats.org/officeDocument/2006/relationships/image" Target="../media/image80.png"/><Relationship Id="rId1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80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5.png"/><Relationship Id="rId10" Type="http://schemas.openxmlformats.org/officeDocument/2006/relationships/image" Target="../media/image111.png"/><Relationship Id="rId19" Type="http://schemas.openxmlformats.org/officeDocument/2006/relationships/image" Target="../media/image119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11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12.png"/><Relationship Id="rId12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29.png"/><Relationship Id="rId5" Type="http://schemas.openxmlformats.org/officeDocument/2006/relationships/image" Target="../media/image127.png"/><Relationship Id="rId15" Type="http://schemas.openxmlformats.org/officeDocument/2006/relationships/image" Target="../media/image138.png"/><Relationship Id="rId10" Type="http://schemas.openxmlformats.org/officeDocument/2006/relationships/image" Target="../media/image136.png"/><Relationship Id="rId4" Type="http://schemas.openxmlformats.org/officeDocument/2006/relationships/image" Target="../media/image126.png"/><Relationship Id="rId9" Type="http://schemas.openxmlformats.org/officeDocument/2006/relationships/image" Target="../media/image135.png"/><Relationship Id="rId14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14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1.png"/><Relationship Id="rId5" Type="http://schemas.openxmlformats.org/officeDocument/2006/relationships/image" Target="../media/image154.png"/><Relationship Id="rId10" Type="http://schemas.openxmlformats.org/officeDocument/2006/relationships/image" Target="../media/image160.png"/><Relationship Id="rId4" Type="http://schemas.openxmlformats.org/officeDocument/2006/relationships/image" Target="../media/image153.png"/><Relationship Id="rId9" Type="http://schemas.openxmlformats.org/officeDocument/2006/relationships/image" Target="../media/image143.png"/><Relationship Id="rId14" Type="http://schemas.openxmlformats.org/officeDocument/2006/relationships/image" Target="../media/image1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58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5.png"/><Relationship Id="rId5" Type="http://schemas.openxmlformats.org/officeDocument/2006/relationships/image" Target="../media/image154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42.png"/><Relationship Id="rId14" Type="http://schemas.openxmlformats.org/officeDocument/2006/relationships/image" Target="../media/image1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0.png"/><Relationship Id="rId5" Type="http://schemas.openxmlformats.org/officeDocument/2006/relationships/image" Target="../media/image1880.png"/><Relationship Id="rId4" Type="http://schemas.openxmlformats.org/officeDocument/2006/relationships/image" Target="../media/image18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4.png"/><Relationship Id="rId12" Type="http://schemas.openxmlformats.org/officeDocument/2006/relationships/image" Target="../media/image193.png"/><Relationship Id="rId17" Type="http://schemas.openxmlformats.org/officeDocument/2006/relationships/image" Target="../media/image201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9.png"/><Relationship Id="rId15" Type="http://schemas.openxmlformats.org/officeDocument/2006/relationships/image" Target="../media/image192.png"/><Relationship Id="rId10" Type="http://schemas.openxmlformats.org/officeDocument/2006/relationships/image" Target="../media/image198.png"/><Relationship Id="rId9" Type="http://schemas.openxmlformats.org/officeDocument/2006/relationships/image" Target="../media/image197.png"/><Relationship Id="rId14" Type="http://schemas.openxmlformats.org/officeDocument/2006/relationships/image" Target="../media/image1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0.png"/><Relationship Id="rId4" Type="http://schemas.openxmlformats.org/officeDocument/2006/relationships/image" Target="../media/image2020.png"/></Relationships>
</file>

<file path=ppt/slides/_rels/slide3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4.png"/><Relationship Id="rId13" Type="http://schemas.openxmlformats.org/officeDocument/2006/relationships/image" Target="../media/image131.png"/><Relationship Id="rId21" Type="http://schemas.openxmlformats.org/officeDocument/2006/relationships/image" Target="../media/image207.png"/><Relationship Id="rId17" Type="http://schemas.openxmlformats.org/officeDocument/2006/relationships/image" Target="../media/image211.png"/><Relationship Id="rId12" Type="http://schemas.openxmlformats.org/officeDocument/2006/relationships/image" Target="../media/image130.png"/><Relationship Id="rId16" Type="http://schemas.openxmlformats.org/officeDocument/2006/relationships/image" Target="../media/image210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23" Type="http://schemas.openxmlformats.org/officeDocument/2006/relationships/image" Target="../media/image209.png"/><Relationship Id="rId15" Type="http://schemas.openxmlformats.org/officeDocument/2006/relationships/image" Target="../media/image133.png"/><Relationship Id="rId19" Type="http://schemas.openxmlformats.org/officeDocument/2006/relationships/image" Target="../media/image205.png"/><Relationship Id="rId22" Type="http://schemas.openxmlformats.org/officeDocument/2006/relationships/image" Target="../media/image208.png"/><Relationship Id="rId1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8" Type="http://schemas.openxmlformats.org/officeDocument/2006/relationships/image" Target="../media/image205.png"/><Relationship Id="rId13" Type="http://schemas.openxmlformats.org/officeDocument/2006/relationships/image" Target="../media/image131.png"/><Relationship Id="rId21" Type="http://schemas.openxmlformats.org/officeDocument/2006/relationships/image" Target="../media/image213.png"/><Relationship Id="rId17" Type="http://schemas.openxmlformats.org/officeDocument/2006/relationships/image" Target="../media/image204.png"/><Relationship Id="rId12" Type="http://schemas.openxmlformats.org/officeDocument/2006/relationships/image" Target="../media/image130.png"/><Relationship Id="rId16" Type="http://schemas.openxmlformats.org/officeDocument/2006/relationships/image" Target="../media/image211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15" Type="http://schemas.openxmlformats.org/officeDocument/2006/relationships/image" Target="../media/image138.png"/><Relationship Id="rId19" Type="http://schemas.openxmlformats.org/officeDocument/2006/relationships/image" Target="../media/image206.png"/><Relationship Id="rId14" Type="http://schemas.openxmlformats.org/officeDocument/2006/relationships/image" Target="../media/image137.png"/><Relationship Id="rId22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190.png"/><Relationship Id="rId5" Type="http://schemas.openxmlformats.org/officeDocument/2006/relationships/image" Target="../media/image218.png"/><Relationship Id="rId15" Type="http://schemas.openxmlformats.org/officeDocument/2006/relationships/image" Target="../media/image223.png"/><Relationship Id="rId10" Type="http://schemas.openxmlformats.org/officeDocument/2006/relationships/image" Target="../media/image18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6.png"/><Relationship Id="rId7" Type="http://schemas.openxmlformats.org/officeDocument/2006/relationships/image" Target="../media/image231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Relationship Id="rId9" Type="http://schemas.openxmlformats.org/officeDocument/2006/relationships/image" Target="../media/image23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3" Type="http://schemas.openxmlformats.org/officeDocument/2006/relationships/image" Target="../media/image153.png"/><Relationship Id="rId7" Type="http://schemas.openxmlformats.org/officeDocument/2006/relationships/image" Target="../media/image239.png"/><Relationship Id="rId12" Type="http://schemas.openxmlformats.org/officeDocument/2006/relationships/image" Target="../media/image24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9.png"/><Relationship Id="rId15" Type="http://schemas.openxmlformats.org/officeDocument/2006/relationships/image" Target="../media/image236.png"/><Relationship Id="rId10" Type="http://schemas.openxmlformats.org/officeDocument/2006/relationships/image" Target="../media/image158.png"/><Relationship Id="rId14" Type="http://schemas.openxmlformats.org/officeDocument/2006/relationships/image" Target="../media/image2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png"/><Relationship Id="rId3" Type="http://schemas.openxmlformats.org/officeDocument/2006/relationships/image" Target="../media/image154.png"/><Relationship Id="rId7" Type="http://schemas.openxmlformats.org/officeDocument/2006/relationships/image" Target="../media/image239.png"/><Relationship Id="rId12" Type="http://schemas.openxmlformats.org/officeDocument/2006/relationships/image" Target="../media/image24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9.png"/><Relationship Id="rId15" Type="http://schemas.openxmlformats.org/officeDocument/2006/relationships/image" Target="../media/image241.png"/><Relationship Id="rId10" Type="http://schemas.openxmlformats.org/officeDocument/2006/relationships/image" Target="../media/image158.png"/><Relationship Id="rId14" Type="http://schemas.openxmlformats.org/officeDocument/2006/relationships/image" Target="../media/image2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12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43.png"/><Relationship Id="rId5" Type="http://schemas.openxmlformats.org/officeDocument/2006/relationships/image" Target="../media/image246.png"/><Relationship Id="rId10" Type="http://schemas.openxmlformats.org/officeDocument/2006/relationships/image" Target="../media/image242.png"/><Relationship Id="rId4" Type="http://schemas.openxmlformats.org/officeDocument/2006/relationships/image" Target="../media/image245.png"/><Relationship Id="rId9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580.png"/><Relationship Id="rId3" Type="http://schemas.openxmlformats.org/officeDocument/2006/relationships/image" Target="../media/image287.png"/><Relationship Id="rId7" Type="http://schemas.openxmlformats.org/officeDocument/2006/relationships/image" Target="../media/image236.png"/><Relationship Id="rId12" Type="http://schemas.openxmlformats.org/officeDocument/2006/relationships/image" Target="../media/image1110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53.png"/><Relationship Id="rId5" Type="http://schemas.openxmlformats.org/officeDocument/2006/relationships/image" Target="../media/image232.png"/><Relationship Id="rId10" Type="http://schemas.openxmlformats.org/officeDocument/2006/relationships/image" Target="../media/image252.png"/><Relationship Id="rId4" Type="http://schemas.openxmlformats.org/officeDocument/2006/relationships/image" Target="../media/image112.png"/><Relationship Id="rId9" Type="http://schemas.openxmlformats.org/officeDocument/2006/relationships/image" Target="../media/image251.png"/><Relationship Id="rId14" Type="http://schemas.openxmlformats.org/officeDocument/2006/relationships/image" Target="../media/image15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8.png"/><Relationship Id="rId3" Type="http://schemas.openxmlformats.org/officeDocument/2006/relationships/image" Target="../media/image1140.png"/><Relationship Id="rId7" Type="http://schemas.openxmlformats.org/officeDocument/2006/relationships/image" Target="../media/image253.png"/><Relationship Id="rId12" Type="http://schemas.openxmlformats.org/officeDocument/2006/relationships/image" Target="../media/image257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2.png"/><Relationship Id="rId10" Type="http://schemas.openxmlformats.org/officeDocument/2006/relationships/image" Target="../media/image1411.png"/><Relationship Id="rId4" Type="http://schemas.openxmlformats.org/officeDocument/2006/relationships/image" Target="../media/image1200.png"/><Relationship Id="rId9" Type="http://schemas.openxmlformats.org/officeDocument/2006/relationships/image" Target="../media/image255.png"/><Relationship Id="rId14" Type="http://schemas.openxmlformats.org/officeDocument/2006/relationships/image" Target="../media/image18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1140.png"/><Relationship Id="rId7" Type="http://schemas.openxmlformats.org/officeDocument/2006/relationships/image" Target="../media/image261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10" Type="http://schemas.openxmlformats.org/officeDocument/2006/relationships/image" Target="../media/image2210.png"/><Relationship Id="rId4" Type="http://schemas.openxmlformats.org/officeDocument/2006/relationships/image" Target="../media/image1200.png"/><Relationship Id="rId9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64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10.png"/><Relationship Id="rId5" Type="http://schemas.openxmlformats.org/officeDocument/2006/relationships/image" Target="../media/image262.png"/><Relationship Id="rId10" Type="http://schemas.openxmlformats.org/officeDocument/2006/relationships/image" Target="../media/image258.png"/><Relationship Id="rId4" Type="http://schemas.openxmlformats.org/officeDocument/2006/relationships/image" Target="../media/image253.png"/><Relationship Id="rId9" Type="http://schemas.openxmlformats.org/officeDocument/2006/relationships/image" Target="../media/image2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60.png"/><Relationship Id="rId7" Type="http://schemas.openxmlformats.org/officeDocument/2006/relationships/image" Target="../media/image268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10" Type="http://schemas.openxmlformats.org/officeDocument/2006/relationships/image" Target="../media/image261.png"/><Relationship Id="rId4" Type="http://schemas.openxmlformats.org/officeDocument/2006/relationships/image" Target="../media/image259.png"/><Relationship Id="rId9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18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36.png"/><Relationship Id="rId7" Type="http://schemas.openxmlformats.org/officeDocument/2006/relationships/image" Target="../media/image291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9.png"/><Relationship Id="rId4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B6376-B99E-4338-BB6E-2A6773DAD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zh-CN" altLang="en-US" dirty="0"/>
              <a:t>全连接网络</a:t>
            </a:r>
            <a:br>
              <a:rPr lang="en-US" altLang="zh-CN" dirty="0"/>
            </a:br>
            <a:r>
              <a:rPr lang="zh-CN" altLang="en-US" dirty="0"/>
              <a:t>的前向传播和后向传播</a:t>
            </a:r>
          </a:p>
        </p:txBody>
      </p:sp>
    </p:spTree>
    <p:extLst>
      <p:ext uri="{BB962C8B-B14F-4D97-AF65-F5344CB8AC3E}">
        <p14:creationId xmlns:p14="http://schemas.microsoft.com/office/powerpoint/2010/main" val="179372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地图&#10;&#10;描述已自动生成">
            <a:extLst>
              <a:ext uri="{FF2B5EF4-FFF2-40B4-BE49-F238E27FC236}">
                <a16:creationId xmlns:a16="http://schemas.microsoft.com/office/drawing/2014/main" id="{E4FF0EC5-ABDE-41B5-B52B-788F4EA72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4" y="393577"/>
            <a:ext cx="4298400" cy="286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963C28C-EE9F-482D-8CC7-58170CA23EF3}"/>
                  </a:ext>
                </a:extLst>
              </p:cNvPr>
              <p:cNvSpPr txBox="1"/>
              <p:nvPr/>
            </p:nvSpPr>
            <p:spPr>
              <a:xfrm>
                <a:off x="1584177" y="3426832"/>
                <a:ext cx="2620013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963C28C-EE9F-482D-8CC7-58170CA2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177" y="3426832"/>
                <a:ext cx="2620013" cy="282129"/>
              </a:xfrm>
              <a:prstGeom prst="rect">
                <a:avLst/>
              </a:prstGeom>
              <a:blipFill>
                <a:blip r:embed="rId3"/>
                <a:stretch>
                  <a:fillRect l="-1628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45E2CF4-6EB7-471D-AAA3-972DD9B7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60" y="393577"/>
            <a:ext cx="4298400" cy="2865600"/>
          </a:xfrm>
          <a:prstGeom prst="rect">
            <a:avLst/>
          </a:prstGeom>
        </p:spPr>
      </p:pic>
      <p:pic>
        <p:nvPicPr>
          <p:cNvPr id="8" name="图片 7" descr="图片包含 地图&#10;&#10;描述已自动生成">
            <a:extLst>
              <a:ext uri="{FF2B5EF4-FFF2-40B4-BE49-F238E27FC236}">
                <a16:creationId xmlns:a16="http://schemas.microsoft.com/office/drawing/2014/main" id="{3ECA8F05-1F28-4A30-A8D1-9827444A0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4" y="3920138"/>
            <a:ext cx="4298400" cy="286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EAF172-BAAE-4EE8-8F20-D846FCAC6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760" y="3920138"/>
            <a:ext cx="4298400" cy="286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0AF44CB-59BB-4F3A-8E91-C51D1711A8FA}"/>
                  </a:ext>
                </a:extLst>
              </p:cNvPr>
              <p:cNvSpPr txBox="1"/>
              <p:nvPr/>
            </p:nvSpPr>
            <p:spPr>
              <a:xfrm>
                <a:off x="7987812" y="3426832"/>
                <a:ext cx="1848968" cy="279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0AF44CB-59BB-4F3A-8E91-C51D1711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12" y="3426832"/>
                <a:ext cx="1848968" cy="279051"/>
              </a:xfrm>
              <a:prstGeom prst="rect">
                <a:avLst/>
              </a:prstGeom>
              <a:blipFill>
                <a:blip r:embed="rId7"/>
                <a:stretch>
                  <a:fillRect l="-1316" t="-2174" r="-394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48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11075795-6AD5-479E-BEDC-7875922E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9" y="7806"/>
            <a:ext cx="4299792" cy="28665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6BE7F7-20DF-4D03-BC16-F6C7D30CF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31" y="7806"/>
            <a:ext cx="4298400" cy="2865600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44CDB31F-04FD-42B4-B137-25ACBABD3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96" y="2873406"/>
            <a:ext cx="5715000" cy="381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9634364-DF6D-4336-9239-00D9CD3D5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/>
          <a:stretch/>
        </p:blipFill>
        <p:spPr>
          <a:xfrm>
            <a:off x="7081141" y="275208"/>
            <a:ext cx="4298400" cy="259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F8D7446C-7185-4C93-B634-27F13AFC4F3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全连接网络的反向传播</a:t>
            </a:r>
            <a:endParaRPr lang="en-US" altLang="zh-CN" dirty="0"/>
          </a:p>
          <a:p>
            <a:pPr algn="ctr"/>
            <a:r>
              <a:rPr lang="en-US" altLang="zh-CN" dirty="0"/>
              <a:t>Epoch-1000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46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04890-7F41-40A3-8E8C-7054EC53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17831" cy="1325563"/>
          </a:xfrm>
        </p:spPr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980AE5C9-31B6-4AD7-A798-1A2B6A79877F}"/>
              </a:ext>
            </a:extLst>
          </p:cNvPr>
          <p:cNvSpPr/>
          <p:nvPr/>
        </p:nvSpPr>
        <p:spPr>
          <a:xfrm>
            <a:off x="3926912" y="1133023"/>
            <a:ext cx="457200" cy="4572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x</a:t>
            </a:r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6409CCEE-5EB5-42E2-8D67-6AFA6EB85DE4}"/>
              </a:ext>
            </a:extLst>
          </p:cNvPr>
          <p:cNvSpPr/>
          <p:nvPr/>
        </p:nvSpPr>
        <p:spPr>
          <a:xfrm>
            <a:off x="3926912" y="2010686"/>
            <a:ext cx="457200" cy="4572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流程图: 接点 10">
                <a:extLst>
                  <a:ext uri="{FF2B5EF4-FFF2-40B4-BE49-F238E27FC236}">
                    <a16:creationId xmlns:a16="http://schemas.microsoft.com/office/drawing/2014/main" id="{2F11F321-41BA-46D0-92C7-7F395C24A853}"/>
                  </a:ext>
                </a:extLst>
              </p:cNvPr>
              <p:cNvSpPr/>
              <p:nvPr/>
            </p:nvSpPr>
            <p:spPr>
              <a:xfrm>
                <a:off x="5073065" y="465591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流程图: 接点 10">
                <a:extLst>
                  <a:ext uri="{FF2B5EF4-FFF2-40B4-BE49-F238E27FC236}">
                    <a16:creationId xmlns:a16="http://schemas.microsoft.com/office/drawing/2014/main" id="{2F11F321-41BA-46D0-92C7-7F395C24A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065" y="465591"/>
                <a:ext cx="457200" cy="4572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图: 接点 11">
                <a:extLst>
                  <a:ext uri="{FF2B5EF4-FFF2-40B4-BE49-F238E27FC236}">
                    <a16:creationId xmlns:a16="http://schemas.microsoft.com/office/drawing/2014/main" id="{30FA351F-F69B-4A40-A4B6-4EAC7B57344B}"/>
                  </a:ext>
                </a:extLst>
              </p:cNvPr>
              <p:cNvSpPr/>
              <p:nvPr/>
            </p:nvSpPr>
            <p:spPr>
              <a:xfrm>
                <a:off x="5073065" y="1590223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流程图: 接点 11">
                <a:extLst>
                  <a:ext uri="{FF2B5EF4-FFF2-40B4-BE49-F238E27FC236}">
                    <a16:creationId xmlns:a16="http://schemas.microsoft.com/office/drawing/2014/main" id="{30FA351F-F69B-4A40-A4B6-4EAC7B573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065" y="1590223"/>
                <a:ext cx="457200" cy="4572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流程图: 接点 12">
                <a:extLst>
                  <a:ext uri="{FF2B5EF4-FFF2-40B4-BE49-F238E27FC236}">
                    <a16:creationId xmlns:a16="http://schemas.microsoft.com/office/drawing/2014/main" id="{E6E35B0C-5639-48B8-A4A4-732966C6F41E}"/>
                  </a:ext>
                </a:extLst>
              </p:cNvPr>
              <p:cNvSpPr/>
              <p:nvPr/>
            </p:nvSpPr>
            <p:spPr>
              <a:xfrm>
                <a:off x="5073065" y="2714855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流程图: 接点 12">
                <a:extLst>
                  <a:ext uri="{FF2B5EF4-FFF2-40B4-BE49-F238E27FC236}">
                    <a16:creationId xmlns:a16="http://schemas.microsoft.com/office/drawing/2014/main" id="{E6E35B0C-5639-48B8-A4A4-732966C6F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065" y="2714855"/>
                <a:ext cx="457200" cy="4572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流程图: 接点 13">
                <a:extLst>
                  <a:ext uri="{FF2B5EF4-FFF2-40B4-BE49-F238E27FC236}">
                    <a16:creationId xmlns:a16="http://schemas.microsoft.com/office/drawing/2014/main" id="{10BF51C7-AB75-4756-9176-B466C22E3557}"/>
                  </a:ext>
                </a:extLst>
              </p:cNvPr>
              <p:cNvSpPr/>
              <p:nvPr/>
            </p:nvSpPr>
            <p:spPr>
              <a:xfrm>
                <a:off x="6219218" y="1133023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流程图: 接点 13">
                <a:extLst>
                  <a:ext uri="{FF2B5EF4-FFF2-40B4-BE49-F238E27FC236}">
                    <a16:creationId xmlns:a16="http://schemas.microsoft.com/office/drawing/2014/main" id="{10BF51C7-AB75-4756-9176-B466C22E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218" y="1133023"/>
                <a:ext cx="457200" cy="457200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1766B20E-DC1C-4CE3-B75D-3CFB98552C57}"/>
                  </a:ext>
                </a:extLst>
              </p:cNvPr>
              <p:cNvSpPr/>
              <p:nvPr/>
            </p:nvSpPr>
            <p:spPr>
              <a:xfrm>
                <a:off x="6219218" y="2010686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1766B20E-DC1C-4CE3-B75D-3CFB98552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218" y="2010686"/>
                <a:ext cx="457200" cy="457200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4FFE61FE-0781-45E0-9634-049F3D171C75}"/>
                  </a:ext>
                </a:extLst>
              </p:cNvPr>
              <p:cNvSpPr/>
              <p:nvPr/>
            </p:nvSpPr>
            <p:spPr>
              <a:xfrm>
                <a:off x="7365371" y="1590223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4FFE61FE-0781-45E0-9634-049F3D171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371" y="1590223"/>
                <a:ext cx="457200" cy="457200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C36DEBD-0FA9-45D0-8682-378BA2ED5427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6676418" y="1361623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0892985-65C7-4D7A-B87D-017319A4FB1B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 flipV="1">
            <a:off x="6676418" y="1818823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D0ACCBA-E67C-4EF8-A631-4C8AD04E3BA1}"/>
              </a:ext>
            </a:extLst>
          </p:cNvPr>
          <p:cNvCxnSpPr>
            <a:cxnSpLocks/>
            <a:stCxn id="11" idx="5"/>
            <a:endCxn id="14" idx="2"/>
          </p:cNvCxnSpPr>
          <p:nvPr/>
        </p:nvCxnSpPr>
        <p:spPr>
          <a:xfrm>
            <a:off x="5463310" y="855836"/>
            <a:ext cx="755908" cy="505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E95C4D5-D6C4-49E1-B73D-4609D66F747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530265" y="1361623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9636B92-5BCC-44C0-9153-53A0E300CC90}"/>
              </a:ext>
            </a:extLst>
          </p:cNvPr>
          <p:cNvCxnSpPr>
            <a:cxnSpLocks/>
            <a:stCxn id="13" idx="7"/>
            <a:endCxn id="14" idx="2"/>
          </p:cNvCxnSpPr>
          <p:nvPr/>
        </p:nvCxnSpPr>
        <p:spPr>
          <a:xfrm flipV="1">
            <a:off x="5463310" y="1361623"/>
            <a:ext cx="755908" cy="142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64E8606-51BE-4C68-8F8D-6DA61B26854E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5530265" y="1818823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3CFE6B09-3C04-4968-8418-93079716D853}"/>
              </a:ext>
            </a:extLst>
          </p:cNvPr>
          <p:cNvCxnSpPr>
            <a:cxnSpLocks/>
            <a:stCxn id="11" idx="5"/>
            <a:endCxn id="15" idx="2"/>
          </p:cNvCxnSpPr>
          <p:nvPr/>
        </p:nvCxnSpPr>
        <p:spPr>
          <a:xfrm>
            <a:off x="5463310" y="855836"/>
            <a:ext cx="755908" cy="1383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A1BDCF04-0CD7-436B-BD6A-E3A35EE8A1C8}"/>
              </a:ext>
            </a:extLst>
          </p:cNvPr>
          <p:cNvCxnSpPr>
            <a:cxnSpLocks/>
            <a:stCxn id="13" idx="7"/>
            <a:endCxn id="15" idx="2"/>
          </p:cNvCxnSpPr>
          <p:nvPr/>
        </p:nvCxnSpPr>
        <p:spPr>
          <a:xfrm flipV="1">
            <a:off x="5463310" y="2239286"/>
            <a:ext cx="755908" cy="542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3C73909A-F8D2-4CA1-9FE8-DA500E094C96}"/>
              </a:ext>
            </a:extLst>
          </p:cNvPr>
          <p:cNvCxnSpPr>
            <a:cxnSpLocks/>
            <a:stCxn id="11" idx="3"/>
            <a:endCxn id="4" idx="6"/>
          </p:cNvCxnSpPr>
          <p:nvPr/>
        </p:nvCxnSpPr>
        <p:spPr>
          <a:xfrm flipH="1">
            <a:off x="4384112" y="855836"/>
            <a:ext cx="755908" cy="505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824BAE96-F2B9-4347-95AE-8D006C60A67E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4384112" y="1361623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2BAFEFCD-0C2F-498A-A2E7-14B128B2D997}"/>
              </a:ext>
            </a:extLst>
          </p:cNvPr>
          <p:cNvCxnSpPr>
            <a:cxnSpLocks/>
            <a:stCxn id="4" idx="6"/>
            <a:endCxn id="13" idx="1"/>
          </p:cNvCxnSpPr>
          <p:nvPr/>
        </p:nvCxnSpPr>
        <p:spPr>
          <a:xfrm>
            <a:off x="4384112" y="1361623"/>
            <a:ext cx="755908" cy="142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0E8AA8D0-0F4E-47A2-B9F0-8F64149B0613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4384112" y="2239286"/>
            <a:ext cx="755908" cy="542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E2CB431-D24B-4FA8-8C83-6D5873C4A5BF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4384112" y="1818823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481CEE4E-D41F-4169-ADE5-D7F496E7BA94}"/>
              </a:ext>
            </a:extLst>
          </p:cNvPr>
          <p:cNvCxnSpPr>
            <a:cxnSpLocks/>
            <a:stCxn id="10" idx="6"/>
            <a:endCxn id="11" idx="3"/>
          </p:cNvCxnSpPr>
          <p:nvPr/>
        </p:nvCxnSpPr>
        <p:spPr>
          <a:xfrm flipV="1">
            <a:off x="4384112" y="855836"/>
            <a:ext cx="755908" cy="1383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EC065EE-1967-4C83-BE59-72C92F78B0C6}"/>
              </a:ext>
            </a:extLst>
          </p:cNvPr>
          <p:cNvSpPr txBox="1"/>
          <p:nvPr/>
        </p:nvSpPr>
        <p:spPr>
          <a:xfrm>
            <a:off x="788834" y="1577625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激活函数：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917E95C-9C1C-4E36-914B-472EDAC20359}"/>
              </a:ext>
            </a:extLst>
          </p:cNvPr>
          <p:cNvSpPr txBox="1"/>
          <p:nvPr/>
        </p:nvSpPr>
        <p:spPr>
          <a:xfrm>
            <a:off x="788834" y="2438474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损失函数：</a:t>
            </a:r>
            <a:r>
              <a:rPr lang="en-US" altLang="zh-CN" dirty="0"/>
              <a:t>Cross Entropy Loss</a:t>
            </a:r>
            <a:endParaRPr lang="zh-CN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FABA01F-08CF-44A5-86A6-8E7C47E7D2E7}"/>
              </a:ext>
            </a:extLst>
          </p:cNvPr>
          <p:cNvSpPr/>
          <p:nvPr/>
        </p:nvSpPr>
        <p:spPr>
          <a:xfrm>
            <a:off x="789262" y="2008049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最后一层：</a:t>
            </a:r>
            <a:r>
              <a:rPr lang="en-US" altLang="zh-CN" dirty="0"/>
              <a:t>Sigmoid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9B84945-B03F-46F2-8B8D-9FC9351C745A}"/>
              </a:ext>
            </a:extLst>
          </p:cNvPr>
          <p:cNvSpPr txBox="1"/>
          <p:nvPr/>
        </p:nvSpPr>
        <p:spPr>
          <a:xfrm>
            <a:off x="788834" y="2868898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使用数据：</a:t>
            </a:r>
            <a:r>
              <a:rPr lang="en-US" altLang="zh-CN" dirty="0" err="1"/>
              <a:t>make_circles</a:t>
            </a:r>
            <a:endParaRPr lang="zh-CN" altLang="en-US" dirty="0"/>
          </a:p>
        </p:txBody>
      </p:sp>
      <p:pic>
        <p:nvPicPr>
          <p:cNvPr id="31" name="图片 30" descr="图片包含 屏幕截图&#10;&#10;描述已自动生成">
            <a:extLst>
              <a:ext uri="{FF2B5EF4-FFF2-40B4-BE49-F238E27FC236}">
                <a16:creationId xmlns:a16="http://schemas.microsoft.com/office/drawing/2014/main" id="{0A911B0B-5E05-4E2C-975F-A080A918E9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11892"/>
          <a:stretch/>
        </p:blipFill>
        <p:spPr>
          <a:xfrm>
            <a:off x="13726" y="3265200"/>
            <a:ext cx="4370386" cy="3592800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5D810B43-331B-4ED1-9B43-0AD1C179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324" y="542594"/>
            <a:ext cx="36671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ECC7CF-A100-40D5-8E7E-C2893886C6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078" y="3487130"/>
            <a:ext cx="7058492" cy="31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E0F6FBB-5FF3-44E1-8B52-349D4434EBB2}"/>
                  </a:ext>
                </a:extLst>
              </p:cNvPr>
              <p:cNvSpPr txBox="1"/>
              <p:nvPr/>
            </p:nvSpPr>
            <p:spPr>
              <a:xfrm>
                <a:off x="113929" y="337246"/>
                <a:ext cx="571574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32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E0F6FBB-5FF3-44E1-8B52-349D4434E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9" y="337246"/>
                <a:ext cx="571574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8BFF70-BEF6-4FF0-97BE-FC7622284FB6}"/>
                  </a:ext>
                </a:extLst>
              </p:cNvPr>
              <p:cNvSpPr txBox="1"/>
              <p:nvPr/>
            </p:nvSpPr>
            <p:spPr>
              <a:xfrm>
                <a:off x="1957332" y="916406"/>
                <a:ext cx="29428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38BFF70-BEF6-4FF0-97BE-FC762228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32" y="916406"/>
                <a:ext cx="294285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B6715F-E37F-40CE-BD8E-575E99598D04}"/>
                  </a:ext>
                </a:extLst>
              </p:cNvPr>
              <p:cNvSpPr txBox="1"/>
              <p:nvPr/>
            </p:nvSpPr>
            <p:spPr>
              <a:xfrm>
                <a:off x="4358934" y="1495566"/>
                <a:ext cx="3125151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3200" i="0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8B6715F-E37F-40CE-BD8E-575E99598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934" y="1495566"/>
                <a:ext cx="3125151" cy="501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E7EB81-BE1C-400F-9A0D-19351AAB98EC}"/>
                  </a:ext>
                </a:extLst>
              </p:cNvPr>
              <p:cNvSpPr txBox="1"/>
              <p:nvPr/>
            </p:nvSpPr>
            <p:spPr>
              <a:xfrm>
                <a:off x="5868241" y="2115754"/>
                <a:ext cx="3321487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altLang="zh-CN" sz="3200" i="1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3200" i="1" smtClean="0">
                          <a:latin typeface="Cambria Math" panose="02040503050406030204" pitchFamily="18" charset="0"/>
                        </a:rPr>
                        <m:t>lu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4E7EB81-BE1C-400F-9A0D-19351AAB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241" y="2115754"/>
                <a:ext cx="3321487" cy="555858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C3F21B-15E0-475C-BA47-1425681B5431}"/>
                  </a:ext>
                </a:extLst>
              </p:cNvPr>
              <p:cNvSpPr txBox="1"/>
              <p:nvPr/>
            </p:nvSpPr>
            <p:spPr>
              <a:xfrm>
                <a:off x="8115669" y="2846696"/>
                <a:ext cx="3752181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3200" i="0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AC3F21B-15E0-475C-BA47-1425681B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69" y="2846696"/>
                <a:ext cx="3752181" cy="5012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下 9">
            <a:extLst>
              <a:ext uri="{FF2B5EF4-FFF2-40B4-BE49-F238E27FC236}">
                <a16:creationId xmlns:a16="http://schemas.microsoft.com/office/drawing/2014/main" id="{5823AD57-5527-4971-ABA3-0448AD6C7D04}"/>
              </a:ext>
            </a:extLst>
          </p:cNvPr>
          <p:cNvSpPr/>
          <p:nvPr/>
        </p:nvSpPr>
        <p:spPr>
          <a:xfrm>
            <a:off x="2077375" y="791083"/>
            <a:ext cx="115409" cy="2032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D7844184-5F0E-4D43-881F-0FA34CD3DA66}"/>
              </a:ext>
            </a:extLst>
          </p:cNvPr>
          <p:cNvSpPr/>
          <p:nvPr/>
        </p:nvSpPr>
        <p:spPr>
          <a:xfrm>
            <a:off x="4502459" y="1393958"/>
            <a:ext cx="115409" cy="2032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66C4F270-3129-4C0B-AECF-11B74B4A27E2}"/>
              </a:ext>
            </a:extLst>
          </p:cNvPr>
          <p:cNvSpPr/>
          <p:nvPr/>
        </p:nvSpPr>
        <p:spPr>
          <a:xfrm>
            <a:off x="5976150" y="1981964"/>
            <a:ext cx="115409" cy="2032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3D9CC5F7-8279-402D-9AA4-A2DEFA7CB959}"/>
              </a:ext>
            </a:extLst>
          </p:cNvPr>
          <p:cNvSpPr/>
          <p:nvPr/>
        </p:nvSpPr>
        <p:spPr>
          <a:xfrm>
            <a:off x="8232558" y="2688901"/>
            <a:ext cx="115409" cy="2032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E8FFB6-C48E-45D5-8358-3698778CD3E2}"/>
                  </a:ext>
                </a:extLst>
              </p:cNvPr>
              <p:cNvSpPr txBox="1"/>
              <p:nvPr/>
            </p:nvSpPr>
            <p:spPr>
              <a:xfrm>
                <a:off x="618193" y="2965243"/>
                <a:ext cx="28400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E8FFB6-C48E-45D5-8358-3698778CD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3" y="2965243"/>
                <a:ext cx="284000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BA95220F-389E-4613-BB36-7E167B6BF613}"/>
              </a:ext>
            </a:extLst>
          </p:cNvPr>
          <p:cNvSpPr txBox="1"/>
          <p:nvPr/>
        </p:nvSpPr>
        <p:spPr>
          <a:xfrm>
            <a:off x="10235953" y="3097341"/>
            <a:ext cx="902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…</a:t>
            </a:r>
            <a:endParaRPr lang="zh-CN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A925CC-FB13-44E6-A62D-E3A55F8E26A0}"/>
                  </a:ext>
                </a:extLst>
              </p:cNvPr>
              <p:cNvSpPr txBox="1"/>
              <p:nvPr/>
            </p:nvSpPr>
            <p:spPr>
              <a:xfrm>
                <a:off x="8763599" y="3928337"/>
                <a:ext cx="25921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3A925CC-FB13-44E6-A62D-E3A55F8E2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599" y="3928337"/>
                <a:ext cx="259212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F30A4C-4EAD-4CE1-A347-D17E44077A71}"/>
                  </a:ext>
                </a:extLst>
              </p:cNvPr>
              <p:cNvSpPr txBox="1"/>
              <p:nvPr/>
            </p:nvSpPr>
            <p:spPr>
              <a:xfrm>
                <a:off x="618193" y="5089177"/>
                <a:ext cx="3260957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 sz="3200" i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sz="3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CF30A4C-4EAD-4CE1-A347-D17E44077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3" y="5089177"/>
                <a:ext cx="3260957" cy="936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45B594-6793-4295-80AB-379C500ED491}"/>
                  </a:ext>
                </a:extLst>
              </p:cNvPr>
              <p:cNvSpPr/>
              <p:nvPr/>
            </p:nvSpPr>
            <p:spPr>
              <a:xfrm>
                <a:off x="618193" y="3759060"/>
                <a:ext cx="2918363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zh-CN" alt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45B594-6793-4295-80AB-379C500ED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3" y="3759060"/>
                <a:ext cx="2918363" cy="10287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10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62B1841-83AF-4A27-AD98-4FEF28057063}"/>
                  </a:ext>
                </a:extLst>
              </p:cNvPr>
              <p:cNvSpPr txBox="1"/>
              <p:nvPr/>
            </p:nvSpPr>
            <p:spPr>
              <a:xfrm>
                <a:off x="88486" y="143389"/>
                <a:ext cx="4260898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第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层的反向传播 </a:t>
                </a:r>
                <a:r>
                  <a:rPr lang="en-US" altLang="zh-CN" sz="2400" dirty="0"/>
                  <a:t>1-2</a:t>
                </a:r>
                <a:r>
                  <a:rPr lang="zh-CN" altLang="en-US" sz="24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62B1841-83AF-4A27-AD98-4FEF2805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" y="143389"/>
                <a:ext cx="4260898" cy="635367"/>
              </a:xfrm>
              <a:prstGeom prst="rect">
                <a:avLst/>
              </a:prstGeom>
              <a:blipFill>
                <a:blip r:embed="rId2"/>
                <a:stretch>
                  <a:fillRect l="-2292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100F0B9-6664-4695-B929-CF8F8BC7019C}"/>
                  </a:ext>
                </a:extLst>
              </p:cNvPr>
              <p:cNvSpPr/>
              <p:nvPr/>
            </p:nvSpPr>
            <p:spPr>
              <a:xfrm>
                <a:off x="7005236" y="6407258"/>
                <a:ext cx="2714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ylna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−(1−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ln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100F0B9-6664-4695-B929-CF8F8BC70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236" y="6407258"/>
                <a:ext cx="271420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FB73665B-47A0-4DF6-890D-E4B773A25753}"/>
              </a:ext>
            </a:extLst>
          </p:cNvPr>
          <p:cNvSpPr txBox="1"/>
          <p:nvPr/>
        </p:nvSpPr>
        <p:spPr>
          <a:xfrm>
            <a:off x="191682" y="704067"/>
            <a:ext cx="12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6FFA983-BAB9-410D-80DA-C6C44FFDC0A8}"/>
                  </a:ext>
                </a:extLst>
              </p:cNvPr>
              <p:cNvSpPr/>
              <p:nvPr/>
            </p:nvSpPr>
            <p:spPr>
              <a:xfrm>
                <a:off x="1572310" y="6425840"/>
                <a:ext cx="30696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f>
                            <m:fPr>
                              <m:type m:val="li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6FFA983-BAB9-410D-80DA-C6C44FFDC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310" y="6425840"/>
                <a:ext cx="3069622" cy="369332"/>
              </a:xfrm>
              <a:prstGeom prst="rect">
                <a:avLst/>
              </a:prstGeom>
              <a:blipFill>
                <a:blip r:embed="rId4"/>
                <a:stretch>
                  <a:fillRect t="-119672" r="-16302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A7F8117-CF9D-4CDD-949A-5050F55E9C91}"/>
              </a:ext>
            </a:extLst>
          </p:cNvPr>
          <p:cNvCxnSpPr/>
          <p:nvPr/>
        </p:nvCxnSpPr>
        <p:spPr>
          <a:xfrm flipH="1" flipV="1">
            <a:off x="5078119" y="5321295"/>
            <a:ext cx="14041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 descr="图片包含 屏幕截图&#10;&#10;描述已自动生成">
            <a:extLst>
              <a:ext uri="{FF2B5EF4-FFF2-40B4-BE49-F238E27FC236}">
                <a16:creationId xmlns:a16="http://schemas.microsoft.com/office/drawing/2014/main" id="{F47B4D91-FA8F-464B-8074-1138A87B7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6" y="1096531"/>
            <a:ext cx="3763801" cy="2509200"/>
          </a:xfrm>
          <a:prstGeom prst="rect">
            <a:avLst/>
          </a:prstGeom>
        </p:spPr>
      </p:pic>
      <p:pic>
        <p:nvPicPr>
          <p:cNvPr id="32" name="图片 31" descr="图片包含 屏幕截图&#10;&#10;描述已自动生成">
            <a:extLst>
              <a:ext uri="{FF2B5EF4-FFF2-40B4-BE49-F238E27FC236}">
                <a16:creationId xmlns:a16="http://schemas.microsoft.com/office/drawing/2014/main" id="{B36DA54F-ED7F-4251-B940-F883ECE16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23" y="1128024"/>
            <a:ext cx="3763801" cy="2509200"/>
          </a:xfrm>
          <a:prstGeom prst="rect">
            <a:avLst/>
          </a:prstGeom>
        </p:spPr>
      </p:pic>
      <p:pic>
        <p:nvPicPr>
          <p:cNvPr id="34" name="图片 33" descr="图片包含 屏幕截图&#10;&#10;描述已自动生成">
            <a:extLst>
              <a:ext uri="{FF2B5EF4-FFF2-40B4-BE49-F238E27FC236}">
                <a16:creationId xmlns:a16="http://schemas.microsoft.com/office/drawing/2014/main" id="{5CBBDB57-F582-4A93-BBC4-FD0158F1A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60" y="1097453"/>
            <a:ext cx="3762418" cy="2508278"/>
          </a:xfrm>
          <a:prstGeom prst="rect">
            <a:avLst/>
          </a:prstGeom>
        </p:spPr>
      </p:pic>
      <p:pic>
        <p:nvPicPr>
          <p:cNvPr id="48" name="图片 47" descr="图片包含 屏幕截图&#10;&#10;描述已自动生成">
            <a:extLst>
              <a:ext uri="{FF2B5EF4-FFF2-40B4-BE49-F238E27FC236}">
                <a16:creationId xmlns:a16="http://schemas.microsoft.com/office/drawing/2014/main" id="{8EB0E64A-642E-49D1-96EA-2D1F885CB8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68" y="3757444"/>
            <a:ext cx="4002594" cy="266839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6DA0124-27A8-454E-A74E-405E77F274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91" y="3757444"/>
            <a:ext cx="4002595" cy="26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4D535791-A9E9-408E-8B12-CBBD9D0C0200}"/>
                  </a:ext>
                </a:extLst>
              </p:cNvPr>
              <p:cNvSpPr/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流程图: 接点 35">
                <a:extLst>
                  <a:ext uri="{FF2B5EF4-FFF2-40B4-BE49-F238E27FC236}">
                    <a16:creationId xmlns:a16="http://schemas.microsoft.com/office/drawing/2014/main" id="{4D535791-A9E9-408E-8B12-CBBD9D0C0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BC4F409D-8759-4B82-A99B-63F58D83EBD3}"/>
                  </a:ext>
                </a:extLst>
              </p:cNvPr>
              <p:cNvSpPr/>
              <p:nvPr/>
            </p:nvSpPr>
            <p:spPr>
              <a:xfrm>
                <a:off x="10484862" y="844799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流程图: 接点 36">
                <a:extLst>
                  <a:ext uri="{FF2B5EF4-FFF2-40B4-BE49-F238E27FC236}">
                    <a16:creationId xmlns:a16="http://schemas.microsoft.com/office/drawing/2014/main" id="{BC4F409D-8759-4B82-A99B-63F58D83E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862" y="844799"/>
                <a:ext cx="457200" cy="4572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C0578941-B25A-4EB9-8453-810FA75AEA62}"/>
                  </a:ext>
                </a:extLst>
              </p:cNvPr>
              <p:cNvSpPr/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流程图: 接点 37">
                <a:extLst>
                  <a:ext uri="{FF2B5EF4-FFF2-40B4-BE49-F238E27FC236}">
                    <a16:creationId xmlns:a16="http://schemas.microsoft.com/office/drawing/2014/main" id="{C0578941-B25A-4EB9-8453-810FA75AE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85075B0-6C74-485A-ABE8-7CA1A43240A1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>
            <a:off x="10956911" y="311247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DC736CA-F21D-4F67-A293-8BEBD7005E36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10942062" y="768447"/>
            <a:ext cx="703802" cy="304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F2A1652E-63C7-4D46-9ABF-D8603B693CBF}"/>
              </a:ext>
            </a:extLst>
          </p:cNvPr>
          <p:cNvSpPr txBox="1"/>
          <p:nvPr/>
        </p:nvSpPr>
        <p:spPr>
          <a:xfrm>
            <a:off x="191682" y="3637224"/>
            <a:ext cx="12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学习过程</a:t>
            </a:r>
          </a:p>
        </p:txBody>
      </p:sp>
    </p:spTree>
    <p:extLst>
      <p:ext uri="{BB962C8B-B14F-4D97-AF65-F5344CB8AC3E}">
        <p14:creationId xmlns:p14="http://schemas.microsoft.com/office/powerpoint/2010/main" val="343600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流程图: 接点 3">
                <a:extLst>
                  <a:ext uri="{FF2B5EF4-FFF2-40B4-BE49-F238E27FC236}">
                    <a16:creationId xmlns:a16="http://schemas.microsoft.com/office/drawing/2014/main" id="{0F961400-850B-4282-9D6F-0828C78C0348}"/>
                  </a:ext>
                </a:extLst>
              </p:cNvPr>
              <p:cNvSpPr/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流程图: 接点 3">
                <a:extLst>
                  <a:ext uri="{FF2B5EF4-FFF2-40B4-BE49-F238E27FC236}">
                    <a16:creationId xmlns:a16="http://schemas.microsoft.com/office/drawing/2014/main" id="{0F961400-850B-4282-9D6F-0828C78C0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流程图: 接点 4">
                <a:extLst>
                  <a:ext uri="{FF2B5EF4-FFF2-40B4-BE49-F238E27FC236}">
                    <a16:creationId xmlns:a16="http://schemas.microsoft.com/office/drawing/2014/main" id="{9982F5E9-8633-4791-93ED-497F95D0335B}"/>
                  </a:ext>
                </a:extLst>
              </p:cNvPr>
              <p:cNvSpPr/>
              <p:nvPr/>
            </p:nvSpPr>
            <p:spPr>
              <a:xfrm>
                <a:off x="10499711" y="960310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流程图: 接点 4">
                <a:extLst>
                  <a:ext uri="{FF2B5EF4-FFF2-40B4-BE49-F238E27FC236}">
                    <a16:creationId xmlns:a16="http://schemas.microsoft.com/office/drawing/2014/main" id="{9982F5E9-8633-4791-93ED-497F95D03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11" y="960310"/>
                <a:ext cx="457200" cy="4572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接点 5">
                <a:extLst>
                  <a:ext uri="{FF2B5EF4-FFF2-40B4-BE49-F238E27FC236}">
                    <a16:creationId xmlns:a16="http://schemas.microsoft.com/office/drawing/2014/main" id="{F8C95DC8-975B-4E47-B898-168E34FCECD2}"/>
                  </a:ext>
                </a:extLst>
              </p:cNvPr>
              <p:cNvSpPr/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流程图: 接点 5">
                <a:extLst>
                  <a:ext uri="{FF2B5EF4-FFF2-40B4-BE49-F238E27FC236}">
                    <a16:creationId xmlns:a16="http://schemas.microsoft.com/office/drawing/2014/main" id="{F8C95DC8-975B-4E47-B898-168E34FCE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B3AF92C-07D9-401B-9151-25B530B27B89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10956911" y="311247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0DE1C40-C3B4-4072-8790-3C6D5A1BC62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10956911" y="768447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DEB298B5-7FE4-492C-B0ED-8F1F8CC92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589"/>
            <a:ext cx="4297234" cy="286482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CFF58A-3646-4C1C-B70E-7A70F5BE68B0}"/>
              </a:ext>
            </a:extLst>
          </p:cNvPr>
          <p:cNvSpPr txBox="1"/>
          <p:nvPr/>
        </p:nvSpPr>
        <p:spPr>
          <a:xfrm>
            <a:off x="0" y="16892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1-2</a:t>
            </a:r>
            <a:r>
              <a:rPr lang="zh-CN" altLang="en-US" sz="2800" dirty="0"/>
              <a:t>，</a:t>
            </a:r>
            <a:r>
              <a:rPr lang="en-US" altLang="zh-CN" sz="2800" dirty="0"/>
              <a:t>delta</a:t>
            </a:r>
            <a:endParaRPr lang="zh-CN" altLang="en-US" sz="28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492B385-3913-45B8-AE2F-6829B37A4B42}"/>
              </a:ext>
            </a:extLst>
          </p:cNvPr>
          <p:cNvGrpSpPr/>
          <p:nvPr/>
        </p:nvGrpSpPr>
        <p:grpSpPr>
          <a:xfrm>
            <a:off x="4341830" y="2038995"/>
            <a:ext cx="3697240" cy="2825076"/>
            <a:chOff x="0" y="2070861"/>
            <a:chExt cx="3697240" cy="282507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11CE63E-2F08-494F-A3B7-76E020A06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04"/>
            <a:stretch/>
          </p:blipFill>
          <p:spPr>
            <a:xfrm>
              <a:off x="0" y="2070862"/>
              <a:ext cx="2707689" cy="282507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10EC30C-2100-493C-984C-696239B0F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4"/>
            <a:stretch/>
          </p:blipFill>
          <p:spPr>
            <a:xfrm>
              <a:off x="2769833" y="2070861"/>
              <a:ext cx="927407" cy="282507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F79BF33-C849-4432-BB1B-EA9322265BB4}"/>
              </a:ext>
            </a:extLst>
          </p:cNvPr>
          <p:cNvGrpSpPr/>
          <p:nvPr/>
        </p:nvGrpSpPr>
        <p:grpSpPr>
          <a:xfrm>
            <a:off x="8427115" y="1961738"/>
            <a:ext cx="3764885" cy="2838490"/>
            <a:chOff x="3977194" y="2003047"/>
            <a:chExt cx="3764885" cy="28384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58D5854-DC45-4F54-A87F-2AB90BED9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103"/>
            <a:stretch/>
          </p:blipFill>
          <p:spPr>
            <a:xfrm>
              <a:off x="3977194" y="2016462"/>
              <a:ext cx="2707690" cy="2825075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AD8E25B-4F34-4EE2-8593-63B939331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5"/>
            <a:stretch/>
          </p:blipFill>
          <p:spPr>
            <a:xfrm>
              <a:off x="6814672" y="2003047"/>
              <a:ext cx="927407" cy="28250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08562BB-CA26-486F-AF9B-A71C9D3F82A7}"/>
                  </a:ext>
                </a:extLst>
              </p:cNvPr>
              <p:cNvSpPr/>
              <p:nvPr/>
            </p:nvSpPr>
            <p:spPr>
              <a:xfrm>
                <a:off x="9271653" y="4850380"/>
                <a:ext cx="1730923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08562BB-CA26-486F-AF9B-A71C9D3F8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653" y="4850380"/>
                <a:ext cx="1730923" cy="499560"/>
              </a:xfrm>
              <a:prstGeom prst="rect">
                <a:avLst/>
              </a:prstGeom>
              <a:blipFill>
                <a:blip r:embed="rId9"/>
                <a:stretch>
                  <a:fillRect r="-35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644127D-6650-4502-90CB-BE9530D80B58}"/>
                  </a:ext>
                </a:extLst>
              </p:cNvPr>
              <p:cNvSpPr/>
              <p:nvPr/>
            </p:nvSpPr>
            <p:spPr>
              <a:xfrm>
                <a:off x="5365945" y="4921955"/>
                <a:ext cx="1277850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644127D-6650-4502-90CB-BE9530D80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45" y="4921955"/>
                <a:ext cx="1277850" cy="4995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72A9D78-C1A4-4EA6-B904-3C5AC20D6201}"/>
                  </a:ext>
                </a:extLst>
              </p:cNvPr>
              <p:cNvSpPr/>
              <p:nvPr/>
            </p:nvSpPr>
            <p:spPr>
              <a:xfrm>
                <a:off x="1413514" y="5030749"/>
                <a:ext cx="3796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72A9D78-C1A4-4EA6-B904-3C5AC20D6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14" y="5030749"/>
                <a:ext cx="3796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/>
              <p:nvPr/>
            </p:nvSpPr>
            <p:spPr>
              <a:xfrm>
                <a:off x="3855606" y="4971744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606" y="4971744"/>
                <a:ext cx="42030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/>
              <p:nvPr/>
            </p:nvSpPr>
            <p:spPr>
              <a:xfrm>
                <a:off x="8039070" y="4997162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70" y="4997162"/>
                <a:ext cx="3129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0E532E0-2B2B-4756-87EA-A60C6E9789E6}"/>
                  </a:ext>
                </a:extLst>
              </p:cNvPr>
              <p:cNvSpPr/>
              <p:nvPr/>
            </p:nvSpPr>
            <p:spPr>
              <a:xfrm>
                <a:off x="3876926" y="3266867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0E532E0-2B2B-4756-87EA-A60C6E978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26" y="3266867"/>
                <a:ext cx="42030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F81D75-E331-4532-8BE2-4BF0484D6CEF}"/>
                  </a:ext>
                </a:extLst>
              </p:cNvPr>
              <p:cNvSpPr/>
              <p:nvPr/>
            </p:nvSpPr>
            <p:spPr>
              <a:xfrm>
                <a:off x="8039070" y="3266867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F81D75-E331-4532-8BE2-4BF0484D6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70" y="3266867"/>
                <a:ext cx="31290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DD31952-3A84-4E92-9FF1-0E5A3AAAE202}"/>
                  </a:ext>
                </a:extLst>
              </p:cNvPr>
              <p:cNvSpPr txBox="1"/>
              <p:nvPr/>
            </p:nvSpPr>
            <p:spPr>
              <a:xfrm>
                <a:off x="9311280" y="5451044"/>
                <a:ext cx="1655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DD31952-3A84-4E92-9FF1-0E5A3AAAE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280" y="5451044"/>
                <a:ext cx="1655902" cy="276999"/>
              </a:xfrm>
              <a:prstGeom prst="rect">
                <a:avLst/>
              </a:prstGeom>
              <a:blipFill>
                <a:blip r:embed="rId16"/>
                <a:stretch>
                  <a:fillRect l="-1471" t="-2174" r="-441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71A7D4F-8457-4348-A782-540C53E5B634}"/>
                  </a:ext>
                </a:extLst>
              </p:cNvPr>
              <p:cNvSpPr txBox="1"/>
              <p:nvPr/>
            </p:nvSpPr>
            <p:spPr>
              <a:xfrm>
                <a:off x="4297234" y="5499999"/>
                <a:ext cx="37416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71A7D4F-8457-4348-A782-540C53E5B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34" y="5499999"/>
                <a:ext cx="3741677" cy="276999"/>
              </a:xfrm>
              <a:prstGeom prst="rect">
                <a:avLst/>
              </a:prstGeom>
              <a:blipFill>
                <a:blip r:embed="rId17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06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/>
              <p:nvPr/>
            </p:nvSpPr>
            <p:spPr>
              <a:xfrm>
                <a:off x="0" y="16892"/>
                <a:ext cx="4383188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3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1-2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892"/>
                <a:ext cx="4383188" cy="725776"/>
              </a:xfrm>
              <a:prstGeom prst="rect">
                <a:avLst/>
              </a:prstGeom>
              <a:blipFill>
                <a:blip r:embed="rId2"/>
                <a:stretch>
                  <a:fillRect l="-2782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08562BB-CA26-486F-AF9B-A71C9D3F82A7}"/>
                  </a:ext>
                </a:extLst>
              </p:cNvPr>
              <p:cNvSpPr/>
              <p:nvPr/>
            </p:nvSpPr>
            <p:spPr>
              <a:xfrm>
                <a:off x="9033855" y="451005"/>
                <a:ext cx="1281569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08562BB-CA26-486F-AF9B-A71C9D3F8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55" y="451005"/>
                <a:ext cx="1281569" cy="619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72A9D78-C1A4-4EA6-B904-3C5AC20D6201}"/>
                  </a:ext>
                </a:extLst>
              </p:cNvPr>
              <p:cNvSpPr/>
              <p:nvPr/>
            </p:nvSpPr>
            <p:spPr>
              <a:xfrm>
                <a:off x="1272056" y="538068"/>
                <a:ext cx="552074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72A9D78-C1A4-4EA6-B904-3C5AC20D6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56" y="538068"/>
                <a:ext cx="552074" cy="619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/>
              <p:nvPr/>
            </p:nvSpPr>
            <p:spPr>
              <a:xfrm>
                <a:off x="3409175" y="575879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75" y="575879"/>
                <a:ext cx="4203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/>
              <p:nvPr/>
            </p:nvSpPr>
            <p:spPr>
              <a:xfrm>
                <a:off x="7617838" y="615015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838" y="615015"/>
                <a:ext cx="3129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0E532E0-2B2B-4756-87EA-A60C6E9789E6}"/>
                  </a:ext>
                </a:extLst>
              </p:cNvPr>
              <p:cNvSpPr/>
              <p:nvPr/>
            </p:nvSpPr>
            <p:spPr>
              <a:xfrm>
                <a:off x="3373308" y="2467666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0E532E0-2B2B-4756-87EA-A60C6E978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308" y="2467666"/>
                <a:ext cx="4203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F81D75-E331-4532-8BE2-4BF0484D6CEF}"/>
                  </a:ext>
                </a:extLst>
              </p:cNvPr>
              <p:cNvSpPr/>
              <p:nvPr/>
            </p:nvSpPr>
            <p:spPr>
              <a:xfrm>
                <a:off x="7808136" y="2405282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0F81D75-E331-4532-8BE2-4BF0484D6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36" y="2405282"/>
                <a:ext cx="3129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图片 34" descr="图片包含 屏幕截图&#10;&#10;描述已自动生成">
            <a:extLst>
              <a:ext uri="{FF2B5EF4-FFF2-40B4-BE49-F238E27FC236}">
                <a16:creationId xmlns:a16="http://schemas.microsoft.com/office/drawing/2014/main" id="{B20BA99B-1374-412A-9369-05A64EA923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4"/>
          <a:stretch/>
        </p:blipFill>
        <p:spPr>
          <a:xfrm>
            <a:off x="3681746" y="1072352"/>
            <a:ext cx="3917587" cy="28648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257663-92F0-4180-A44F-CDAA6A2267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90"/>
          <a:stretch/>
        </p:blipFill>
        <p:spPr>
          <a:xfrm>
            <a:off x="30375" y="4022748"/>
            <a:ext cx="2734847" cy="28395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048AE9-A97D-4C63-8A3A-08DFB5D254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 t="5676" r="13570"/>
          <a:stretch/>
        </p:blipFill>
        <p:spPr>
          <a:xfrm>
            <a:off x="8278198" y="1157148"/>
            <a:ext cx="3493182" cy="270295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FBC0365-216D-4323-B777-56DDA1AA0F88}"/>
              </a:ext>
            </a:extLst>
          </p:cNvPr>
          <p:cNvGrpSpPr/>
          <p:nvPr/>
        </p:nvGrpSpPr>
        <p:grpSpPr>
          <a:xfrm>
            <a:off x="0" y="1157148"/>
            <a:ext cx="3229760" cy="2869661"/>
            <a:chOff x="-61277" y="1326576"/>
            <a:chExt cx="3229760" cy="2869661"/>
          </a:xfrm>
        </p:grpSpPr>
        <p:pic>
          <p:nvPicPr>
            <p:cNvPr id="3" name="图片 2" descr="图片包含 屏幕截图&#10;&#10;描述已自动生成">
              <a:extLst>
                <a:ext uri="{FF2B5EF4-FFF2-40B4-BE49-F238E27FC236}">
                  <a16:creationId xmlns:a16="http://schemas.microsoft.com/office/drawing/2014/main" id="{AB44C2F9-D1D5-4869-866D-4AB0DCA78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962"/>
            <a:stretch/>
          </p:blipFill>
          <p:spPr>
            <a:xfrm>
              <a:off x="-61277" y="1330637"/>
              <a:ext cx="2795599" cy="2865600"/>
            </a:xfrm>
            <a:prstGeom prst="rect">
              <a:avLst/>
            </a:prstGeom>
          </p:spPr>
        </p:pic>
        <p:pic>
          <p:nvPicPr>
            <p:cNvPr id="36" name="图片 35" descr="图片包含 屏幕截图&#10;&#10;描述已自动生成">
              <a:extLst>
                <a:ext uri="{FF2B5EF4-FFF2-40B4-BE49-F238E27FC236}">
                  <a16:creationId xmlns:a16="http://schemas.microsoft.com/office/drawing/2014/main" id="{4DACE8D0-E2E5-49CB-9D53-9DBAC4C26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66" r="13001"/>
            <a:stretch/>
          </p:blipFill>
          <p:spPr>
            <a:xfrm>
              <a:off x="2741497" y="1326576"/>
              <a:ext cx="426986" cy="28656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50F0ED-3A67-4443-9EAE-02FECCECFC3D}"/>
                  </a:ext>
                </a:extLst>
              </p:cNvPr>
              <p:cNvSpPr/>
              <p:nvPr/>
            </p:nvSpPr>
            <p:spPr>
              <a:xfrm>
                <a:off x="4626703" y="552109"/>
                <a:ext cx="1130053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zh-CN" altLang="en-US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F50F0ED-3A67-4443-9EAE-02FECCECF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03" y="552109"/>
                <a:ext cx="1130053" cy="499560"/>
              </a:xfrm>
              <a:prstGeom prst="rect">
                <a:avLst/>
              </a:prstGeom>
              <a:blipFill>
                <a:blip r:embed="rId1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79A50DD1-DD78-4A5E-AF83-B0413A7F643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2" r="12949"/>
          <a:stretch/>
        </p:blipFill>
        <p:spPr>
          <a:xfrm>
            <a:off x="2711918" y="3981234"/>
            <a:ext cx="517842" cy="2839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/>
              <p:nvPr/>
            </p:nvSpPr>
            <p:spPr>
              <a:xfrm>
                <a:off x="3359140" y="5385606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140" y="5385606"/>
                <a:ext cx="42030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3ED849D-5E1D-4B2B-86BE-D7C3DC061957}"/>
                  </a:ext>
                </a:extLst>
              </p:cNvPr>
              <p:cNvSpPr/>
              <p:nvPr/>
            </p:nvSpPr>
            <p:spPr>
              <a:xfrm>
                <a:off x="7808136" y="530921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3ED849D-5E1D-4B2B-86BE-D7C3DC061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136" y="5309216"/>
                <a:ext cx="31290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 descr="图片包含 屏幕截图&#10;&#10;描述已自动生成">
            <a:extLst>
              <a:ext uri="{FF2B5EF4-FFF2-40B4-BE49-F238E27FC236}">
                <a16:creationId xmlns:a16="http://schemas.microsoft.com/office/drawing/2014/main" id="{926ED929-1E17-4500-B317-306F8C8FDA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4"/>
          <a:stretch/>
        </p:blipFill>
        <p:spPr>
          <a:xfrm>
            <a:off x="3681746" y="3976286"/>
            <a:ext cx="3917587" cy="2864822"/>
          </a:xfrm>
          <a:prstGeom prst="rect">
            <a:avLst/>
          </a:prstGeom>
        </p:spPr>
      </p:pic>
      <p:pic>
        <p:nvPicPr>
          <p:cNvPr id="17" name="图片 16" descr="图片包含 屏幕截图&#10;&#10;描述已自动生成">
            <a:extLst>
              <a:ext uri="{FF2B5EF4-FFF2-40B4-BE49-F238E27FC236}">
                <a16:creationId xmlns:a16="http://schemas.microsoft.com/office/drawing/2014/main" id="{3838F7F0-BEE9-417F-B1BD-F17CBAF5E0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89" y="3978940"/>
            <a:ext cx="4219998" cy="28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17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25D1F5-12D2-4B80-8A0C-7847D34BEFBF}"/>
              </a:ext>
            </a:extLst>
          </p:cNvPr>
          <p:cNvSpPr txBox="1"/>
          <p:nvPr/>
        </p:nvSpPr>
        <p:spPr>
          <a:xfrm>
            <a:off x="0" y="16892"/>
            <a:ext cx="53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1-2</a:t>
            </a:r>
            <a:r>
              <a:rPr lang="zh-CN" altLang="en-US" sz="2800" dirty="0"/>
              <a:t>，更新权值</a:t>
            </a:r>
          </a:p>
        </p:txBody>
      </p: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0B328EF1-E359-43EE-994A-84317DB52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53" y="1249635"/>
            <a:ext cx="5486411" cy="3630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77E36B-D93C-4ABD-A3DC-343628174591}"/>
              </a:ext>
            </a:extLst>
          </p:cNvPr>
          <p:cNvSpPr/>
          <p:nvPr/>
        </p:nvSpPr>
        <p:spPr>
          <a:xfrm>
            <a:off x="6891145" y="3500023"/>
            <a:ext cx="393048" cy="34401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34EABCB-8AF3-4769-BB1F-7D08E84D48B6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flipH="1" flipV="1">
            <a:off x="5906535" y="3232598"/>
            <a:ext cx="984610" cy="4394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9858FD98-B0C7-437F-9B1D-F320F15C811C}"/>
                  </a:ext>
                </a:extLst>
              </p:cNvPr>
              <p:cNvSpPr/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9858FD98-B0C7-437F-9B1D-F320F15C8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11" y="82647"/>
                <a:ext cx="457200" cy="457200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1E2A4ED8-06DF-4D8B-9BFA-6853CE96B135}"/>
                  </a:ext>
                </a:extLst>
              </p:cNvPr>
              <p:cNvSpPr/>
              <p:nvPr/>
            </p:nvSpPr>
            <p:spPr>
              <a:xfrm>
                <a:off x="10499711" y="960310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流程图: 接点 15">
                <a:extLst>
                  <a:ext uri="{FF2B5EF4-FFF2-40B4-BE49-F238E27FC236}">
                    <a16:creationId xmlns:a16="http://schemas.microsoft.com/office/drawing/2014/main" id="{1E2A4ED8-06DF-4D8B-9BFA-6853CE96B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711" y="960310"/>
                <a:ext cx="457200" cy="4572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214FB502-01F3-4D0C-BC7F-CA0F048A68AF}"/>
                  </a:ext>
                </a:extLst>
              </p:cNvPr>
              <p:cNvSpPr/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214FB502-01F3-4D0C-BC7F-CA0F048A6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864" y="539847"/>
                <a:ext cx="457200" cy="4572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9492B1-55E8-480B-BD5A-0B324366F9E2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10956911" y="311247"/>
            <a:ext cx="688953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9C76E8A-8E23-4F82-9C2B-B216CD019265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10956911" y="768447"/>
            <a:ext cx="688953" cy="420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A2F0021-E50C-4C74-ABA7-3A5173D6554C}"/>
              </a:ext>
            </a:extLst>
          </p:cNvPr>
          <p:cNvSpPr txBox="1"/>
          <p:nvPr/>
        </p:nvSpPr>
        <p:spPr>
          <a:xfrm>
            <a:off x="7087669" y="5251359"/>
            <a:ext cx="408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红色虚线为该</a:t>
            </a:r>
            <a:r>
              <a:rPr lang="en-US" altLang="zh-CN" dirty="0"/>
              <a:t>epoch</a:t>
            </a:r>
            <a:r>
              <a:rPr lang="zh-CN" altLang="en-US" dirty="0"/>
              <a:t>超平面</a:t>
            </a:r>
            <a:endParaRPr lang="en-US" altLang="zh-CN" dirty="0"/>
          </a:p>
          <a:p>
            <a:r>
              <a:rPr lang="zh-CN" altLang="en-US" dirty="0"/>
              <a:t>绿色虚线为下一</a:t>
            </a:r>
            <a:r>
              <a:rPr lang="en-US" altLang="zh-CN" dirty="0"/>
              <a:t>epoch</a:t>
            </a:r>
            <a:r>
              <a:rPr lang="zh-CN" altLang="en-US" dirty="0"/>
              <a:t>超平面</a:t>
            </a:r>
          </a:p>
        </p:txBody>
      </p:sp>
      <p:pic>
        <p:nvPicPr>
          <p:cNvPr id="24" name="图片 23" descr="图片包含 屏幕截图&#10;&#10;描述已自动生成">
            <a:extLst>
              <a:ext uri="{FF2B5EF4-FFF2-40B4-BE49-F238E27FC236}">
                <a16:creationId xmlns:a16="http://schemas.microsoft.com/office/drawing/2014/main" id="{8E65BDC9-81D6-4614-A7F8-AC3BA55519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24" y="1417510"/>
            <a:ext cx="5486411" cy="363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67039A-63DA-46F7-893E-3B9AEFBCD75A}"/>
                  </a:ext>
                </a:extLst>
              </p:cNvPr>
              <p:cNvSpPr txBox="1"/>
              <p:nvPr/>
            </p:nvSpPr>
            <p:spPr>
              <a:xfrm>
                <a:off x="263080" y="5352848"/>
                <a:ext cx="55146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红色虚线为该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</a:t>
                </a:r>
                <a:endParaRPr lang="en-US" altLang="zh-CN" dirty="0"/>
              </a:p>
              <a:p>
                <a:r>
                  <a:rPr lang="zh-CN" altLang="en-US" dirty="0"/>
                  <a:t>蓝色虚线为该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该节点权值向量更新值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绿色虚线为下一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67039A-63DA-46F7-893E-3B9AEFBCD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0" y="5352848"/>
                <a:ext cx="5514685" cy="923330"/>
              </a:xfrm>
              <a:prstGeom prst="rect">
                <a:avLst/>
              </a:prstGeom>
              <a:blipFill>
                <a:blip r:embed="rId7"/>
                <a:stretch>
                  <a:fillRect l="-884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49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/>
              <p:nvPr/>
            </p:nvSpPr>
            <p:spPr>
              <a:xfrm>
                <a:off x="3352922" y="841977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4F0AAE-9F0C-4780-86AB-A072E04F5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922" y="841977"/>
                <a:ext cx="4203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/>
              <p:nvPr/>
            </p:nvSpPr>
            <p:spPr>
              <a:xfrm>
                <a:off x="8013392" y="814174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B020D5B-3621-4AC3-9AB9-604227BA8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92" y="814174"/>
                <a:ext cx="3129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/>
              <p:nvPr/>
            </p:nvSpPr>
            <p:spPr>
              <a:xfrm>
                <a:off x="4525970" y="5962465"/>
                <a:ext cx="2830070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70" y="5962465"/>
                <a:ext cx="2830070" cy="489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6ED4DBB-3541-41FF-A2BA-363DC5EDA0D5}"/>
                  </a:ext>
                </a:extLst>
              </p:cNvPr>
              <p:cNvSpPr/>
              <p:nvPr/>
            </p:nvSpPr>
            <p:spPr>
              <a:xfrm>
                <a:off x="9149250" y="614852"/>
                <a:ext cx="1588320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zh-CN" altLang="en-US" i="0" dirty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6ED4DBB-3541-41FF-A2BA-363DC5EDA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250" y="614852"/>
                <a:ext cx="1588320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948A8B5-83A2-4BA1-A688-63877004BF40}"/>
                  </a:ext>
                </a:extLst>
              </p:cNvPr>
              <p:cNvSpPr txBox="1"/>
              <p:nvPr/>
            </p:nvSpPr>
            <p:spPr>
              <a:xfrm>
                <a:off x="9291789" y="209566"/>
                <a:ext cx="1303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948A8B5-83A2-4BA1-A688-63877004B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789" y="209566"/>
                <a:ext cx="1303241" cy="276999"/>
              </a:xfrm>
              <a:prstGeom prst="rect">
                <a:avLst/>
              </a:prstGeom>
              <a:blipFill>
                <a:blip r:embed="rId6"/>
                <a:stretch>
                  <a:fillRect l="-1869" t="-2174" r="-5607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C4E75FC-93A4-4AC4-B1C5-2B24016471CB}"/>
              </a:ext>
            </a:extLst>
          </p:cNvPr>
          <p:cNvGrpSpPr/>
          <p:nvPr/>
        </p:nvGrpSpPr>
        <p:grpSpPr>
          <a:xfrm>
            <a:off x="8393629" y="4122381"/>
            <a:ext cx="3078035" cy="2572632"/>
            <a:chOff x="6563270" y="2652332"/>
            <a:chExt cx="4000216" cy="3657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3ED849D-5E1D-4B2B-86BE-D7C3DC061957}"/>
                    </a:ext>
                  </a:extLst>
                </p:cNvPr>
                <p:cNvSpPr/>
                <p:nvPr/>
              </p:nvSpPr>
              <p:spPr>
                <a:xfrm>
                  <a:off x="7808136" y="5309216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3ED849D-5E1D-4B2B-86BE-D7C3DC0619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136" y="5309216"/>
                  <a:ext cx="31290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E79579-6301-4F12-AB7A-17BA662E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56"/>
            <a:stretch/>
          </p:blipFill>
          <p:spPr>
            <a:xfrm>
              <a:off x="6563270" y="2652332"/>
              <a:ext cx="3563125" cy="3657607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FBF20887-76D0-423B-A9CE-CDE2BCE8F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68" r="12897"/>
            <a:stretch/>
          </p:blipFill>
          <p:spPr>
            <a:xfrm>
              <a:off x="9985462" y="2652332"/>
              <a:ext cx="578024" cy="3657607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A6BEFF1-6ABF-4A2C-9C1B-C125069DA25A}"/>
              </a:ext>
            </a:extLst>
          </p:cNvPr>
          <p:cNvGrpSpPr/>
          <p:nvPr/>
        </p:nvGrpSpPr>
        <p:grpSpPr>
          <a:xfrm>
            <a:off x="8393629" y="1304084"/>
            <a:ext cx="3078035" cy="2864822"/>
            <a:chOff x="4622838" y="696538"/>
            <a:chExt cx="4029304" cy="36576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BC2760C-98B5-4B3A-9289-02BCBC88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3"/>
            <a:stretch/>
          </p:blipFill>
          <p:spPr>
            <a:xfrm>
              <a:off x="4622838" y="696539"/>
              <a:ext cx="3542959" cy="3657607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56ED4DA9-78C5-4779-880C-0C465D653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30" r="12636"/>
            <a:stretch/>
          </p:blipFill>
          <p:spPr>
            <a:xfrm>
              <a:off x="8063284" y="696538"/>
              <a:ext cx="588858" cy="3657607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A06895C-6B33-4A5B-82F0-FEDCA47C2DFC}"/>
              </a:ext>
            </a:extLst>
          </p:cNvPr>
          <p:cNvGrpSpPr/>
          <p:nvPr/>
        </p:nvGrpSpPr>
        <p:grpSpPr>
          <a:xfrm>
            <a:off x="-4962" y="1408375"/>
            <a:ext cx="3170186" cy="2751446"/>
            <a:chOff x="-175336" y="3327987"/>
            <a:chExt cx="4259145" cy="3657607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0DD9A34-DFF8-4650-9B73-5CAEBE6FC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828"/>
            <a:stretch/>
          </p:blipFill>
          <p:spPr>
            <a:xfrm>
              <a:off x="-175336" y="3327987"/>
              <a:ext cx="3520755" cy="365760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6D0D5F0-1CF7-44CA-897D-805DCBE6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8" r="10458"/>
            <a:stretch/>
          </p:blipFill>
          <p:spPr>
            <a:xfrm>
              <a:off x="3352794" y="3327987"/>
              <a:ext cx="731015" cy="3657607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3E516D-D971-4D7E-A8A9-665793BF6D2B}"/>
              </a:ext>
            </a:extLst>
          </p:cNvPr>
          <p:cNvGrpSpPr/>
          <p:nvPr/>
        </p:nvGrpSpPr>
        <p:grpSpPr>
          <a:xfrm>
            <a:off x="88777" y="4234109"/>
            <a:ext cx="3039873" cy="2621499"/>
            <a:chOff x="3839223" y="2097331"/>
            <a:chExt cx="4119602" cy="369280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D6FB96D-209F-4853-BDC1-D83EFF47A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" r="35828"/>
            <a:stretch/>
          </p:blipFill>
          <p:spPr>
            <a:xfrm>
              <a:off x="3839223" y="2132533"/>
              <a:ext cx="3388586" cy="3657607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A0D17DFC-F5E1-4D09-8610-326570C1B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1" r="10355"/>
            <a:stretch/>
          </p:blipFill>
          <p:spPr>
            <a:xfrm>
              <a:off x="7227809" y="2097331"/>
              <a:ext cx="731016" cy="365760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CB7376B-AD5F-4C38-B822-0DB46C3DF607}"/>
                  </a:ext>
                </a:extLst>
              </p:cNvPr>
              <p:cNvSpPr txBox="1"/>
              <p:nvPr/>
            </p:nvSpPr>
            <p:spPr>
              <a:xfrm>
                <a:off x="3467660" y="4028106"/>
                <a:ext cx="1523938" cy="461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2.40733469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1.62565608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CB7376B-AD5F-4C38-B822-0DB46C3DF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60" y="4028106"/>
                <a:ext cx="1523938" cy="46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9E8C51-0AD1-4152-84CF-01A5BB247A55}"/>
              </a:ext>
            </a:extLst>
          </p:cNvPr>
          <p:cNvGrpSpPr/>
          <p:nvPr/>
        </p:nvGrpSpPr>
        <p:grpSpPr>
          <a:xfrm>
            <a:off x="5059543" y="2652332"/>
            <a:ext cx="3334086" cy="2864822"/>
            <a:chOff x="4527000" y="2585792"/>
            <a:chExt cx="3334086" cy="2864822"/>
          </a:xfrm>
        </p:grpSpPr>
        <p:pic>
          <p:nvPicPr>
            <p:cNvPr id="44" name="图片 43" descr="图片包含 屏幕截图&#10;&#10;描述已自动生成">
              <a:extLst>
                <a:ext uri="{FF2B5EF4-FFF2-40B4-BE49-F238E27FC236}">
                  <a16:creationId xmlns:a16="http://schemas.microsoft.com/office/drawing/2014/main" id="{926ED929-1E17-4500-B317-306F8C8FD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605"/>
            <a:stretch/>
          </p:blipFill>
          <p:spPr>
            <a:xfrm>
              <a:off x="4527000" y="2585792"/>
              <a:ext cx="2767164" cy="2864822"/>
            </a:xfrm>
            <a:prstGeom prst="rect">
              <a:avLst/>
            </a:prstGeom>
          </p:spPr>
        </p:pic>
        <p:pic>
          <p:nvPicPr>
            <p:cNvPr id="46" name="图片 45" descr="图片包含 屏幕截图&#10;&#10;描述已自动生成">
              <a:extLst>
                <a:ext uri="{FF2B5EF4-FFF2-40B4-BE49-F238E27FC236}">
                  <a16:creationId xmlns:a16="http://schemas.microsoft.com/office/drawing/2014/main" id="{F141EDDD-EF62-428F-9C9A-5DB1DCCD3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62" r="9945"/>
            <a:stretch/>
          </p:blipFill>
          <p:spPr>
            <a:xfrm>
              <a:off x="7242634" y="2585792"/>
              <a:ext cx="618452" cy="286482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/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  <a:blipFill>
                <a:blip r:embed="rId14"/>
                <a:stretch>
                  <a:fillRect l="-57143" r="-2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9750C16-9EA3-4971-A38C-D7A912CB93E9}"/>
                  </a:ext>
                </a:extLst>
              </p:cNvPr>
              <p:cNvSpPr/>
              <p:nvPr/>
            </p:nvSpPr>
            <p:spPr>
              <a:xfrm flipH="1">
                <a:off x="4958366" y="4070278"/>
                <a:ext cx="45719" cy="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9750C16-9EA3-4971-A38C-D7A912CB9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58366" y="4070278"/>
                <a:ext cx="45719" cy="377643"/>
              </a:xfrm>
              <a:prstGeom prst="rect">
                <a:avLst/>
              </a:prstGeom>
              <a:blipFill>
                <a:blip r:embed="rId15"/>
                <a:stretch>
                  <a:fillRect l="-37500" r="-18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6C457E2-0EA6-4B95-837A-95D90B3500ED}"/>
                  </a:ext>
                </a:extLst>
              </p:cNvPr>
              <p:cNvSpPr/>
              <p:nvPr/>
            </p:nvSpPr>
            <p:spPr>
              <a:xfrm>
                <a:off x="4574163" y="715308"/>
                <a:ext cx="1051570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6C457E2-0EA6-4B95-837A-95D90B350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63" y="715308"/>
                <a:ext cx="1051570" cy="4598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EBA54E-AE2A-42B2-B07B-4D0054DD669A}"/>
                  </a:ext>
                </a:extLst>
              </p:cNvPr>
              <p:cNvSpPr/>
              <p:nvPr/>
            </p:nvSpPr>
            <p:spPr>
              <a:xfrm>
                <a:off x="6636820" y="782814"/>
                <a:ext cx="67839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4EBA54E-AE2A-42B2-B07B-4D0054DD6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20" y="782814"/>
                <a:ext cx="678391" cy="3742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D594D20-4002-4876-949A-D4B71D84F67B}"/>
                  </a:ext>
                </a:extLst>
              </p:cNvPr>
              <p:cNvSpPr/>
              <p:nvPr/>
            </p:nvSpPr>
            <p:spPr>
              <a:xfrm>
                <a:off x="1339003" y="809236"/>
                <a:ext cx="458780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D594D20-4002-4876-949A-D4B71D84F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003" y="809236"/>
                <a:ext cx="458780" cy="3742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53D8041-5D5E-4840-A5FC-C4E6D5C8CC2E}"/>
                  </a:ext>
                </a:extLst>
              </p:cNvPr>
              <p:cNvSpPr/>
              <p:nvPr/>
            </p:nvSpPr>
            <p:spPr>
              <a:xfrm>
                <a:off x="6004436" y="787752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453D8041-5D5E-4840-A5FC-C4E6D5C8C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36" y="787752"/>
                <a:ext cx="3129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BD854C83-77B9-42E1-894E-7AA965E91C53}"/>
              </a:ext>
            </a:extLst>
          </p:cNvPr>
          <p:cNvSpPr txBox="1"/>
          <p:nvPr/>
        </p:nvSpPr>
        <p:spPr>
          <a:xfrm>
            <a:off x="0" y="16892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2-3</a:t>
            </a:r>
            <a:r>
              <a:rPr lang="zh-CN" altLang="en-US" sz="2800" dirty="0"/>
              <a:t>，</a:t>
            </a:r>
            <a:r>
              <a:rPr lang="en-US" altLang="zh-CN" sz="2800" dirty="0"/>
              <a:t>delta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/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04890-7F41-40A3-8E8C-7054EC53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17831" cy="1325563"/>
          </a:xfrm>
        </p:spPr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FAB6C8-85C0-B34F-9319-F5C022D1D2F0}"/>
              </a:ext>
            </a:extLst>
          </p:cNvPr>
          <p:cNvGrpSpPr/>
          <p:nvPr/>
        </p:nvGrpSpPr>
        <p:grpSpPr>
          <a:xfrm>
            <a:off x="6378605" y="365125"/>
            <a:ext cx="3895659" cy="2706464"/>
            <a:chOff x="6378605" y="365125"/>
            <a:chExt cx="3895659" cy="2706464"/>
          </a:xfrm>
        </p:grpSpPr>
        <p:sp>
          <p:nvSpPr>
            <p:cNvPr id="4" name="流程图: 接点 3">
              <a:extLst>
                <a:ext uri="{FF2B5EF4-FFF2-40B4-BE49-F238E27FC236}">
                  <a16:creationId xmlns:a16="http://schemas.microsoft.com/office/drawing/2014/main" id="{980AE5C9-31B6-4AD7-A798-1A2B6A79877F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6409CCEE-5EB5-42E2-8D67-6AFA6EB85DE4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流程图: 接点 10">
                  <a:extLst>
                    <a:ext uri="{FF2B5EF4-FFF2-40B4-BE49-F238E27FC236}">
                      <a16:creationId xmlns:a16="http://schemas.microsoft.com/office/drawing/2014/main" id="{2F11F321-41BA-46D0-92C7-7F395C24A853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流程图: 接点 10">
                  <a:extLst>
                    <a:ext uri="{FF2B5EF4-FFF2-40B4-BE49-F238E27FC236}">
                      <a16:creationId xmlns:a16="http://schemas.microsoft.com/office/drawing/2014/main" id="{2F11F321-41BA-46D0-92C7-7F395C24A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流程图: 接点 11">
                  <a:extLst>
                    <a:ext uri="{FF2B5EF4-FFF2-40B4-BE49-F238E27FC236}">
                      <a16:creationId xmlns:a16="http://schemas.microsoft.com/office/drawing/2014/main" id="{30FA351F-F69B-4A40-A4B6-4EAC7B57344B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流程图: 接点 11">
                  <a:extLst>
                    <a:ext uri="{FF2B5EF4-FFF2-40B4-BE49-F238E27FC236}">
                      <a16:creationId xmlns:a16="http://schemas.microsoft.com/office/drawing/2014/main" id="{30FA351F-F69B-4A40-A4B6-4EAC7B573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流程图: 接点 12">
                  <a:extLst>
                    <a:ext uri="{FF2B5EF4-FFF2-40B4-BE49-F238E27FC236}">
                      <a16:creationId xmlns:a16="http://schemas.microsoft.com/office/drawing/2014/main" id="{E6E35B0C-5639-48B8-A4A4-732966C6F41E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3" name="流程图: 接点 12">
                  <a:extLst>
                    <a:ext uri="{FF2B5EF4-FFF2-40B4-BE49-F238E27FC236}">
                      <a16:creationId xmlns:a16="http://schemas.microsoft.com/office/drawing/2014/main" id="{E6E35B0C-5639-48B8-A4A4-732966C6F4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流程图: 接点 13">
                  <a:extLst>
                    <a:ext uri="{FF2B5EF4-FFF2-40B4-BE49-F238E27FC236}">
                      <a16:creationId xmlns:a16="http://schemas.microsoft.com/office/drawing/2014/main" id="{10BF51C7-AB75-4756-9176-B466C22E3557}"/>
                    </a:ext>
                  </a:extLst>
                </p:cNvPr>
                <p:cNvSpPr/>
                <p:nvPr/>
              </p:nvSpPr>
              <p:spPr>
                <a:xfrm>
                  <a:off x="8670911" y="10325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4" name="流程图: 接点 13">
                  <a:extLst>
                    <a:ext uri="{FF2B5EF4-FFF2-40B4-BE49-F238E27FC236}">
                      <a16:creationId xmlns:a16="http://schemas.microsoft.com/office/drawing/2014/main" id="{10BF51C7-AB75-4756-9176-B466C22E35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911" y="1032557"/>
                  <a:ext cx="457200" cy="457200"/>
                </a:xfrm>
                <a:prstGeom prst="flowChartConnector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流程图: 接点 14">
                  <a:extLst>
                    <a:ext uri="{FF2B5EF4-FFF2-40B4-BE49-F238E27FC236}">
                      <a16:creationId xmlns:a16="http://schemas.microsoft.com/office/drawing/2014/main" id="{1766B20E-DC1C-4CE3-B75D-3CFB98552C57}"/>
                    </a:ext>
                  </a:extLst>
                </p:cNvPr>
                <p:cNvSpPr/>
                <p:nvPr/>
              </p:nvSpPr>
              <p:spPr>
                <a:xfrm>
                  <a:off x="8670911" y="1910220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流程图: 接点 14">
                  <a:extLst>
                    <a:ext uri="{FF2B5EF4-FFF2-40B4-BE49-F238E27FC236}">
                      <a16:creationId xmlns:a16="http://schemas.microsoft.com/office/drawing/2014/main" id="{1766B20E-DC1C-4CE3-B75D-3CFB98552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0911" y="1910220"/>
                  <a:ext cx="457200" cy="457200"/>
                </a:xfrm>
                <a:prstGeom prst="flowChartConnector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流程图: 接点 15">
                  <a:extLst>
                    <a:ext uri="{FF2B5EF4-FFF2-40B4-BE49-F238E27FC236}">
                      <a16:creationId xmlns:a16="http://schemas.microsoft.com/office/drawing/2014/main" id="{4FFE61FE-0781-45E0-9634-049F3D171C75}"/>
                    </a:ext>
                  </a:extLst>
                </p:cNvPr>
                <p:cNvSpPr/>
                <p:nvPr/>
              </p:nvSpPr>
              <p:spPr>
                <a:xfrm>
                  <a:off x="9817064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6" name="流程图: 接点 15">
                  <a:extLst>
                    <a:ext uri="{FF2B5EF4-FFF2-40B4-BE49-F238E27FC236}">
                      <a16:creationId xmlns:a16="http://schemas.microsoft.com/office/drawing/2014/main" id="{4FFE61FE-0781-45E0-9634-049F3D171C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7064" y="1489757"/>
                  <a:ext cx="457200" cy="457200"/>
                </a:xfrm>
                <a:prstGeom prst="flowChartConnector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EC36DEBD-0FA9-45D0-8682-378BA2ED5427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9128111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D0892985-65C7-4D7A-B87D-017319A4FB1B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9128111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D0ACCBA-E67C-4EF8-A631-4C8AD04E3BA1}"/>
                </a:ext>
              </a:extLst>
            </p:cNvPr>
            <p:cNvCxnSpPr>
              <a:cxnSpLocks/>
              <a:stCxn id="11" idx="5"/>
              <a:endCxn id="14" idx="2"/>
            </p:cNvCxnSpPr>
            <p:nvPr/>
          </p:nvCxnSpPr>
          <p:spPr>
            <a:xfrm>
              <a:off x="7915003" y="755370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E95C4D5-D6C4-49E1-B73D-4609D66F747D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7981958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9636B92-5BCC-44C0-9153-53A0E300CC90}"/>
                </a:ext>
              </a:extLst>
            </p:cNvPr>
            <p:cNvCxnSpPr>
              <a:cxnSpLocks/>
              <a:stCxn id="13" idx="7"/>
              <a:endCxn id="14" idx="2"/>
            </p:cNvCxnSpPr>
            <p:nvPr/>
          </p:nvCxnSpPr>
          <p:spPr>
            <a:xfrm flipV="1">
              <a:off x="7915003" y="1261157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664E8606-51BE-4C68-8F8D-6DA61B26854E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7981958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3CFE6B09-3C04-4968-8418-93079716D853}"/>
                </a:ext>
              </a:extLst>
            </p:cNvPr>
            <p:cNvCxnSpPr>
              <a:cxnSpLocks/>
              <a:stCxn id="11" idx="5"/>
              <a:endCxn id="15" idx="2"/>
            </p:cNvCxnSpPr>
            <p:nvPr/>
          </p:nvCxnSpPr>
          <p:spPr>
            <a:xfrm>
              <a:off x="7915003" y="755370"/>
              <a:ext cx="755908" cy="1383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A1BDCF04-0CD7-436B-BD6A-E3A35EE8A1C8}"/>
                </a:ext>
              </a:extLst>
            </p:cNvPr>
            <p:cNvCxnSpPr>
              <a:cxnSpLocks/>
              <a:stCxn id="13" idx="7"/>
              <a:endCxn id="15" idx="2"/>
            </p:cNvCxnSpPr>
            <p:nvPr/>
          </p:nvCxnSpPr>
          <p:spPr>
            <a:xfrm flipV="1">
              <a:off x="7915003" y="2138820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3C73909A-F8D2-4CA1-9FE8-DA500E094C96}"/>
                </a:ext>
              </a:extLst>
            </p:cNvPr>
            <p:cNvCxnSpPr>
              <a:cxnSpLocks/>
              <a:stCxn id="11" idx="3"/>
              <a:endCxn id="4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824BAE96-F2B9-4347-95AE-8D006C60A67E}"/>
                </a:ext>
              </a:extLst>
            </p:cNvPr>
            <p:cNvCxnSpPr>
              <a:cxnSpLocks/>
              <a:stCxn id="4" idx="6"/>
              <a:endCxn id="12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BAFEFCD-0C2F-498A-A2E7-14B128B2D997}"/>
                </a:ext>
              </a:extLst>
            </p:cNvPr>
            <p:cNvCxnSpPr>
              <a:cxnSpLocks/>
              <a:stCxn id="4" idx="6"/>
              <a:endCxn id="13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0E8AA8D0-0F4E-47A2-B9F0-8F64149B0613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5E2CB431-D24B-4FA8-8C83-6D5873C4A5BF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481CEE4E-D41F-4169-ADE5-D7F496E7BA94}"/>
                </a:ext>
              </a:extLst>
            </p:cNvPr>
            <p:cNvCxnSpPr>
              <a:cxnSpLocks/>
              <a:stCxn id="10" idx="6"/>
              <a:endCxn id="11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EC065EE-1967-4C83-BE59-72C92F78B0C6}"/>
              </a:ext>
            </a:extLst>
          </p:cNvPr>
          <p:cNvSpPr txBox="1"/>
          <p:nvPr/>
        </p:nvSpPr>
        <p:spPr>
          <a:xfrm>
            <a:off x="838200" y="268177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激活函数：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917E95C-9C1C-4E36-914B-472EDAC20359}"/>
              </a:ext>
            </a:extLst>
          </p:cNvPr>
          <p:cNvSpPr txBox="1"/>
          <p:nvPr/>
        </p:nvSpPr>
        <p:spPr>
          <a:xfrm>
            <a:off x="838200" y="3542622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损失函数：</a:t>
            </a:r>
            <a:r>
              <a:rPr lang="en-US" altLang="zh-CN" dirty="0"/>
              <a:t>Cross Entropy Loss</a:t>
            </a:r>
            <a:endParaRPr lang="zh-CN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BFABA01F-08CF-44A5-86A6-8E7C47E7D2E7}"/>
              </a:ext>
            </a:extLst>
          </p:cNvPr>
          <p:cNvSpPr/>
          <p:nvPr/>
        </p:nvSpPr>
        <p:spPr>
          <a:xfrm>
            <a:off x="838628" y="3112197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最后一层：</a:t>
            </a:r>
            <a:r>
              <a:rPr lang="en-US" altLang="zh-CN" dirty="0"/>
              <a:t>Sigmoid</a:t>
            </a:r>
            <a:endParaRPr lang="zh-CN" altLang="en-US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C26844D6-D32A-4553-B063-216505BB7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031" y="3267075"/>
            <a:ext cx="7820025" cy="3590925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19B84945-B03F-46F2-8B8D-9FC9351C745A}"/>
              </a:ext>
            </a:extLst>
          </p:cNvPr>
          <p:cNvSpPr txBox="1"/>
          <p:nvPr/>
        </p:nvSpPr>
        <p:spPr>
          <a:xfrm>
            <a:off x="838200" y="3973046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使用数据：</a:t>
            </a:r>
            <a:r>
              <a:rPr lang="en-US" altLang="zh-CN" dirty="0" err="1"/>
              <a:t>make_circles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783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/>
              <p:nvPr/>
            </p:nvSpPr>
            <p:spPr>
              <a:xfrm>
                <a:off x="3730286" y="416852"/>
                <a:ext cx="4383188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2-3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286" y="416852"/>
                <a:ext cx="4383188" cy="725776"/>
              </a:xfrm>
              <a:prstGeom prst="rect">
                <a:avLst/>
              </a:prstGeom>
              <a:blipFill>
                <a:blip r:embed="rId2"/>
                <a:stretch>
                  <a:fillRect l="-2921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 descr="图片包含 屏幕截图&#10;&#10;描述已自动生成">
            <a:extLst>
              <a:ext uri="{FF2B5EF4-FFF2-40B4-BE49-F238E27FC236}">
                <a16:creationId xmlns:a16="http://schemas.microsoft.com/office/drawing/2014/main" id="{505E67F1-40F1-47B0-B023-D90D23113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" r="10761"/>
          <a:stretch/>
        </p:blipFill>
        <p:spPr>
          <a:xfrm>
            <a:off x="0" y="4572744"/>
            <a:ext cx="2930627" cy="2285257"/>
          </a:xfrm>
          <a:prstGeom prst="rect">
            <a:avLst/>
          </a:prstGeom>
        </p:spPr>
      </p:pic>
      <p:pic>
        <p:nvPicPr>
          <p:cNvPr id="43" name="图片 42" descr="图片包含 屏幕截图&#10;&#10;描述已自动生成">
            <a:extLst>
              <a:ext uri="{FF2B5EF4-FFF2-40B4-BE49-F238E27FC236}">
                <a16:creationId xmlns:a16="http://schemas.microsoft.com/office/drawing/2014/main" id="{D008CB2E-5612-4F41-82EE-F779B52EF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r="11162"/>
          <a:stretch/>
        </p:blipFill>
        <p:spPr>
          <a:xfrm>
            <a:off x="-6227" y="2283340"/>
            <a:ext cx="2936854" cy="2291322"/>
          </a:xfrm>
          <a:prstGeom prst="rect">
            <a:avLst/>
          </a:prstGeom>
        </p:spPr>
      </p:pic>
      <p:pic>
        <p:nvPicPr>
          <p:cNvPr id="45" name="图片 44" descr="图片包含 屏幕截图&#10;&#10;描述已自动生成">
            <a:extLst>
              <a:ext uri="{FF2B5EF4-FFF2-40B4-BE49-F238E27FC236}">
                <a16:creationId xmlns:a16="http://schemas.microsoft.com/office/drawing/2014/main" id="{87C348A7-6D6F-4899-9613-79CBDE343A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11989"/>
          <a:stretch/>
        </p:blipFill>
        <p:spPr>
          <a:xfrm>
            <a:off x="827" y="0"/>
            <a:ext cx="2930627" cy="2285257"/>
          </a:xfrm>
          <a:prstGeom prst="rect">
            <a:avLst/>
          </a:prstGeom>
        </p:spPr>
      </p:pic>
      <p:pic>
        <p:nvPicPr>
          <p:cNvPr id="50" name="图片 49" descr="图片包含 屏幕截图&#10;&#10;描述已自动生成">
            <a:extLst>
              <a:ext uri="{FF2B5EF4-FFF2-40B4-BE49-F238E27FC236}">
                <a16:creationId xmlns:a16="http://schemas.microsoft.com/office/drawing/2014/main" id="{979F2EB6-FDFC-443A-B4B9-236D1B0FC1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4566680"/>
            <a:ext cx="3069001" cy="2286000"/>
          </a:xfrm>
          <a:prstGeom prst="rect">
            <a:avLst/>
          </a:prstGeom>
        </p:spPr>
      </p:pic>
      <p:pic>
        <p:nvPicPr>
          <p:cNvPr id="52" name="图片 51" descr="图片包含 屏幕截图&#10;&#10;描述已自动生成">
            <a:extLst>
              <a:ext uri="{FF2B5EF4-FFF2-40B4-BE49-F238E27FC236}">
                <a16:creationId xmlns:a16="http://schemas.microsoft.com/office/drawing/2014/main" id="{81D86B17-E18B-42F2-842F-3761EEECB6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2283340"/>
            <a:ext cx="3069001" cy="2286000"/>
          </a:xfrm>
          <a:prstGeom prst="rect">
            <a:avLst/>
          </a:prstGeom>
        </p:spPr>
      </p:pic>
      <p:pic>
        <p:nvPicPr>
          <p:cNvPr id="54" name="图片 53" descr="图片包含 屏幕截图&#10;&#10;描述已自动生成">
            <a:extLst>
              <a:ext uri="{FF2B5EF4-FFF2-40B4-BE49-F238E27FC236}">
                <a16:creationId xmlns:a16="http://schemas.microsoft.com/office/drawing/2014/main" id="{DF19F7A9-1767-4812-9440-EA42D16784B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0"/>
            <a:ext cx="3069001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133042" y="1387261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42" y="1387261"/>
                <a:ext cx="1577676" cy="896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ABCED4D3-DAF2-499C-9EA0-ED558BCF6D80}"/>
              </a:ext>
            </a:extLst>
          </p:cNvPr>
          <p:cNvGrpSpPr/>
          <p:nvPr/>
        </p:nvGrpSpPr>
        <p:grpSpPr>
          <a:xfrm>
            <a:off x="4271630" y="2115590"/>
            <a:ext cx="3170186" cy="2620800"/>
            <a:chOff x="-175336" y="3327987"/>
            <a:chExt cx="4259146" cy="3657607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B9E9FC5-81DB-4617-9EF3-DB9BE3C93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828"/>
            <a:stretch/>
          </p:blipFill>
          <p:spPr>
            <a:xfrm>
              <a:off x="-175336" y="3327987"/>
              <a:ext cx="3520755" cy="365760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D02C445-0F9A-4235-91DD-2EEFCC0E9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8" r="10458"/>
            <a:stretch/>
          </p:blipFill>
          <p:spPr>
            <a:xfrm>
              <a:off x="3352795" y="3327987"/>
              <a:ext cx="731015" cy="3657607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86F0D8-E530-4744-80C7-976CFDB07F98}"/>
              </a:ext>
            </a:extLst>
          </p:cNvPr>
          <p:cNvGrpSpPr/>
          <p:nvPr/>
        </p:nvGrpSpPr>
        <p:grpSpPr>
          <a:xfrm>
            <a:off x="5133042" y="4891596"/>
            <a:ext cx="1446536" cy="1846555"/>
            <a:chOff x="4754931" y="4457731"/>
            <a:chExt cx="1603353" cy="2706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流程图: 接点 22">
                  <a:extLst>
                    <a:ext uri="{FF2B5EF4-FFF2-40B4-BE49-F238E27FC236}">
                      <a16:creationId xmlns:a16="http://schemas.microsoft.com/office/drawing/2014/main" id="{4CE2449E-4680-4188-AA28-6F1A38C97496}"/>
                    </a:ext>
                  </a:extLst>
                </p:cNvPr>
                <p:cNvSpPr/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流程图: 接点 22">
                  <a:extLst>
                    <a:ext uri="{FF2B5EF4-FFF2-40B4-BE49-F238E27FC236}">
                      <a16:creationId xmlns:a16="http://schemas.microsoft.com/office/drawing/2014/main" id="{4CE2449E-4680-4188-AA28-6F1A38C97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流程图: 接点 23">
                  <a:extLst>
                    <a:ext uri="{FF2B5EF4-FFF2-40B4-BE49-F238E27FC236}">
                      <a16:creationId xmlns:a16="http://schemas.microsoft.com/office/drawing/2014/main" id="{305971B8-3CC7-45EE-B674-9AECEC1F8D5F}"/>
                    </a:ext>
                  </a:extLst>
                </p:cNvPr>
                <p:cNvSpPr/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流程图: 接点 23">
                  <a:extLst>
                    <a:ext uri="{FF2B5EF4-FFF2-40B4-BE49-F238E27FC236}">
                      <a16:creationId xmlns:a16="http://schemas.microsoft.com/office/drawing/2014/main" id="{305971B8-3CC7-45EE-B674-9AECEC1F8D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流程图: 接点 24">
                  <a:extLst>
                    <a:ext uri="{FF2B5EF4-FFF2-40B4-BE49-F238E27FC236}">
                      <a16:creationId xmlns:a16="http://schemas.microsoft.com/office/drawing/2014/main" id="{3986F3E6-7E43-46DB-B492-E82825ECED39}"/>
                    </a:ext>
                  </a:extLst>
                </p:cNvPr>
                <p:cNvSpPr/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流程图: 接点 24">
                  <a:extLst>
                    <a:ext uri="{FF2B5EF4-FFF2-40B4-BE49-F238E27FC236}">
                      <a16:creationId xmlns:a16="http://schemas.microsoft.com/office/drawing/2014/main" id="{3986F3E6-7E43-46DB-B492-E82825ECE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流程图: 接点 25">
                  <a:extLst>
                    <a:ext uri="{FF2B5EF4-FFF2-40B4-BE49-F238E27FC236}">
                      <a16:creationId xmlns:a16="http://schemas.microsoft.com/office/drawing/2014/main" id="{6E20250D-8927-4848-BEBC-B74818A573A2}"/>
                    </a:ext>
                  </a:extLst>
                </p:cNvPr>
                <p:cNvSpPr/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流程图: 接点 25">
                  <a:extLst>
                    <a:ext uri="{FF2B5EF4-FFF2-40B4-BE49-F238E27FC236}">
                      <a16:creationId xmlns:a16="http://schemas.microsoft.com/office/drawing/2014/main" id="{6E20250D-8927-4848-BEBC-B74818A57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流程图: 接点 26">
                  <a:extLst>
                    <a:ext uri="{FF2B5EF4-FFF2-40B4-BE49-F238E27FC236}">
                      <a16:creationId xmlns:a16="http://schemas.microsoft.com/office/drawing/2014/main" id="{7DFC2C26-0BCF-4EDD-BA17-669354FD54AA}"/>
                    </a:ext>
                  </a:extLst>
                </p:cNvPr>
                <p:cNvSpPr/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流程图: 接点 26">
                  <a:extLst>
                    <a:ext uri="{FF2B5EF4-FFF2-40B4-BE49-F238E27FC236}">
                      <a16:creationId xmlns:a16="http://schemas.microsoft.com/office/drawing/2014/main" id="{7DFC2C26-0BCF-4EDD-BA17-669354FD5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9E00A5B-33D3-404E-9BF0-9094A46F80C7}"/>
                </a:ext>
              </a:extLst>
            </p:cNvPr>
            <p:cNvCxnSpPr>
              <a:cxnSpLocks/>
              <a:stCxn id="23" idx="5"/>
              <a:endCxn id="26" idx="2"/>
            </p:cNvCxnSpPr>
            <p:nvPr/>
          </p:nvCxnSpPr>
          <p:spPr>
            <a:xfrm>
              <a:off x="5145176" y="4847976"/>
              <a:ext cx="755908" cy="5057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39C27E39-7F27-425B-9022-39347B777EB4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 flipV="1">
              <a:off x="5212131" y="5353763"/>
              <a:ext cx="688953" cy="457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0EAC935-8E41-4492-A639-1546682FC54F}"/>
                </a:ext>
              </a:extLst>
            </p:cNvPr>
            <p:cNvCxnSpPr>
              <a:cxnSpLocks/>
              <a:stCxn id="25" idx="7"/>
              <a:endCxn id="26" idx="2"/>
            </p:cNvCxnSpPr>
            <p:nvPr/>
          </p:nvCxnSpPr>
          <p:spPr>
            <a:xfrm flipV="1">
              <a:off x="5145176" y="5353763"/>
              <a:ext cx="755908" cy="1420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0B9ACBB-A6EB-4AAE-8297-1D26AD558701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5212131" y="5810963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068CD90-5724-4B49-8117-7E04E76698FE}"/>
                </a:ext>
              </a:extLst>
            </p:cNvPr>
            <p:cNvCxnSpPr>
              <a:cxnSpLocks/>
              <a:stCxn id="23" idx="5"/>
              <a:endCxn id="27" idx="2"/>
            </p:cNvCxnSpPr>
            <p:nvPr/>
          </p:nvCxnSpPr>
          <p:spPr>
            <a:xfrm>
              <a:off x="5145176" y="4847976"/>
              <a:ext cx="755908" cy="1383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7AC8316-80FB-4918-B55A-056AB6D4FD5B}"/>
                </a:ext>
              </a:extLst>
            </p:cNvPr>
            <p:cNvCxnSpPr>
              <a:cxnSpLocks/>
              <a:stCxn id="25" idx="7"/>
              <a:endCxn id="27" idx="2"/>
            </p:cNvCxnSpPr>
            <p:nvPr/>
          </p:nvCxnSpPr>
          <p:spPr>
            <a:xfrm flipV="1">
              <a:off x="5145176" y="6231426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049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/>
              <p:nvPr/>
            </p:nvSpPr>
            <p:spPr>
              <a:xfrm>
                <a:off x="3730286" y="416852"/>
                <a:ext cx="4383188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2-3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286" y="416852"/>
                <a:ext cx="4383188" cy="725776"/>
              </a:xfrm>
              <a:prstGeom prst="rect">
                <a:avLst/>
              </a:prstGeom>
              <a:blipFill>
                <a:blip r:embed="rId2"/>
                <a:stretch>
                  <a:fillRect l="-2921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 descr="图片包含 屏幕截图&#10;&#10;描述已自动生成">
            <a:extLst>
              <a:ext uri="{FF2B5EF4-FFF2-40B4-BE49-F238E27FC236}">
                <a16:creationId xmlns:a16="http://schemas.microsoft.com/office/drawing/2014/main" id="{979F2EB6-FDFC-443A-B4B9-236D1B0FC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4566680"/>
            <a:ext cx="3069001" cy="2286000"/>
          </a:xfrm>
          <a:prstGeom prst="rect">
            <a:avLst/>
          </a:prstGeom>
        </p:spPr>
      </p:pic>
      <p:pic>
        <p:nvPicPr>
          <p:cNvPr id="52" name="图片 51" descr="图片包含 屏幕截图&#10;&#10;描述已自动生成">
            <a:extLst>
              <a:ext uri="{FF2B5EF4-FFF2-40B4-BE49-F238E27FC236}">
                <a16:creationId xmlns:a16="http://schemas.microsoft.com/office/drawing/2014/main" id="{81D86B17-E18B-42F2-842F-3761EEECB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2283340"/>
            <a:ext cx="3069001" cy="2286000"/>
          </a:xfrm>
          <a:prstGeom prst="rect">
            <a:avLst/>
          </a:prstGeom>
        </p:spPr>
      </p:pic>
      <p:pic>
        <p:nvPicPr>
          <p:cNvPr id="54" name="图片 53" descr="图片包含 屏幕截图&#10;&#10;描述已自动生成">
            <a:extLst>
              <a:ext uri="{FF2B5EF4-FFF2-40B4-BE49-F238E27FC236}">
                <a16:creationId xmlns:a16="http://schemas.microsoft.com/office/drawing/2014/main" id="{DF19F7A9-1767-4812-9440-EA42D1678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99"/>
          <a:stretch/>
        </p:blipFill>
        <p:spPr>
          <a:xfrm>
            <a:off x="8889219" y="18166"/>
            <a:ext cx="3069001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133042" y="1387261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42" y="1387261"/>
                <a:ext cx="1577676" cy="8960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2E1E799-A63E-4BE1-86D0-C2629ACDE55B}"/>
              </a:ext>
            </a:extLst>
          </p:cNvPr>
          <p:cNvGrpSpPr/>
          <p:nvPr/>
        </p:nvGrpSpPr>
        <p:grpSpPr>
          <a:xfrm>
            <a:off x="4326514" y="2136416"/>
            <a:ext cx="3039873" cy="2621499"/>
            <a:chOff x="3839223" y="2097331"/>
            <a:chExt cx="4119602" cy="369280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4320854E-20ED-4FB6-AF74-309FFAD7E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" r="35828"/>
            <a:stretch/>
          </p:blipFill>
          <p:spPr>
            <a:xfrm>
              <a:off x="3839223" y="2132533"/>
              <a:ext cx="3388586" cy="3657607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C5D2A6F-16E5-4C14-A8A1-12DFC7793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1" r="10355"/>
            <a:stretch/>
          </p:blipFill>
          <p:spPr>
            <a:xfrm>
              <a:off x="7227809" y="2097331"/>
              <a:ext cx="731016" cy="3657607"/>
            </a:xfrm>
            <a:prstGeom prst="rect">
              <a:avLst/>
            </a:prstGeom>
          </p:spPr>
        </p:pic>
      </p:grpSp>
      <p:pic>
        <p:nvPicPr>
          <p:cNvPr id="73" name="图片 72" descr="图片包含 屏幕截图&#10;&#10;描述已自动生成">
            <a:extLst>
              <a:ext uri="{FF2B5EF4-FFF2-40B4-BE49-F238E27FC236}">
                <a16:creationId xmlns:a16="http://schemas.microsoft.com/office/drawing/2014/main" id="{5CE9D709-990F-4135-BE09-F3875A630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680"/>
            <a:ext cx="3429000" cy="2286000"/>
          </a:xfrm>
          <a:prstGeom prst="rect">
            <a:avLst/>
          </a:prstGeom>
        </p:spPr>
      </p:pic>
      <p:pic>
        <p:nvPicPr>
          <p:cNvPr id="75" name="图片 74" descr="图片包含 屏幕截图&#10;&#10;描述已自动生成">
            <a:extLst>
              <a:ext uri="{FF2B5EF4-FFF2-40B4-BE49-F238E27FC236}">
                <a16:creationId xmlns:a16="http://schemas.microsoft.com/office/drawing/2014/main" id="{F9D3A9B8-6B91-481F-BD93-C5625E418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6"/>
            <a:ext cx="3429000" cy="2286000"/>
          </a:xfrm>
          <a:prstGeom prst="rect">
            <a:avLst/>
          </a:prstGeom>
        </p:spPr>
      </p:pic>
      <p:pic>
        <p:nvPicPr>
          <p:cNvPr id="77" name="图片 76" descr="图片包含 屏幕截图&#10;&#10;描述已自动生成">
            <a:extLst>
              <a:ext uri="{FF2B5EF4-FFF2-40B4-BE49-F238E27FC236}">
                <a16:creationId xmlns:a16="http://schemas.microsoft.com/office/drawing/2014/main" id="{8008ABF2-EEB8-4189-B474-FE452811B3E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4"/>
          <a:stretch/>
        </p:blipFill>
        <p:spPr>
          <a:xfrm>
            <a:off x="0" y="-2660"/>
            <a:ext cx="3020459" cy="2286000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77EF370F-9939-44BB-B8CD-CF3D972414DF}"/>
              </a:ext>
            </a:extLst>
          </p:cNvPr>
          <p:cNvGrpSpPr/>
          <p:nvPr/>
        </p:nvGrpSpPr>
        <p:grpSpPr>
          <a:xfrm>
            <a:off x="5133042" y="4891596"/>
            <a:ext cx="1446536" cy="1846555"/>
            <a:chOff x="4754931" y="4457731"/>
            <a:chExt cx="1603353" cy="2706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流程图: 接点 79">
                  <a:extLst>
                    <a:ext uri="{FF2B5EF4-FFF2-40B4-BE49-F238E27FC236}">
                      <a16:creationId xmlns:a16="http://schemas.microsoft.com/office/drawing/2014/main" id="{1EC447BD-DE12-4F66-BA17-A20D9C9FB33E}"/>
                    </a:ext>
                  </a:extLst>
                </p:cNvPr>
                <p:cNvSpPr/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流程图: 接点 79">
                  <a:extLst>
                    <a:ext uri="{FF2B5EF4-FFF2-40B4-BE49-F238E27FC236}">
                      <a16:creationId xmlns:a16="http://schemas.microsoft.com/office/drawing/2014/main" id="{1EC447BD-DE12-4F66-BA17-A20D9C9FB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流程图: 接点 80">
                  <a:extLst>
                    <a:ext uri="{FF2B5EF4-FFF2-40B4-BE49-F238E27FC236}">
                      <a16:creationId xmlns:a16="http://schemas.microsoft.com/office/drawing/2014/main" id="{24F1854C-357E-477C-AD21-604CA2989B35}"/>
                    </a:ext>
                  </a:extLst>
                </p:cNvPr>
                <p:cNvSpPr/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流程图: 接点 80">
                  <a:extLst>
                    <a:ext uri="{FF2B5EF4-FFF2-40B4-BE49-F238E27FC236}">
                      <a16:creationId xmlns:a16="http://schemas.microsoft.com/office/drawing/2014/main" id="{24F1854C-357E-477C-AD21-604CA2989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流程图: 接点 81">
                  <a:extLst>
                    <a:ext uri="{FF2B5EF4-FFF2-40B4-BE49-F238E27FC236}">
                      <a16:creationId xmlns:a16="http://schemas.microsoft.com/office/drawing/2014/main" id="{AD6EE4B9-7F50-4ABB-B17C-A6081E66BDCD}"/>
                    </a:ext>
                  </a:extLst>
                </p:cNvPr>
                <p:cNvSpPr/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流程图: 接点 81">
                  <a:extLst>
                    <a:ext uri="{FF2B5EF4-FFF2-40B4-BE49-F238E27FC236}">
                      <a16:creationId xmlns:a16="http://schemas.microsoft.com/office/drawing/2014/main" id="{AD6EE4B9-7F50-4ABB-B17C-A6081E66BD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流程图: 接点 82">
                  <a:extLst>
                    <a:ext uri="{FF2B5EF4-FFF2-40B4-BE49-F238E27FC236}">
                      <a16:creationId xmlns:a16="http://schemas.microsoft.com/office/drawing/2014/main" id="{C2723BA4-50A6-44F0-9786-873FA5E47922}"/>
                    </a:ext>
                  </a:extLst>
                </p:cNvPr>
                <p:cNvSpPr/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流程图: 接点 82">
                  <a:extLst>
                    <a:ext uri="{FF2B5EF4-FFF2-40B4-BE49-F238E27FC236}">
                      <a16:creationId xmlns:a16="http://schemas.microsoft.com/office/drawing/2014/main" id="{C2723BA4-50A6-44F0-9786-873FA5E479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流程图: 接点 83">
                  <a:extLst>
                    <a:ext uri="{FF2B5EF4-FFF2-40B4-BE49-F238E27FC236}">
                      <a16:creationId xmlns:a16="http://schemas.microsoft.com/office/drawing/2014/main" id="{1712379A-4B79-4164-BFFD-E4F9171DA991}"/>
                    </a:ext>
                  </a:extLst>
                </p:cNvPr>
                <p:cNvSpPr/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流程图: 接点 83">
                  <a:extLst>
                    <a:ext uri="{FF2B5EF4-FFF2-40B4-BE49-F238E27FC236}">
                      <a16:creationId xmlns:a16="http://schemas.microsoft.com/office/drawing/2014/main" id="{1712379A-4B79-4164-BFFD-E4F9171DA9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EF1CD8C0-CF01-42AC-A55B-36E08289F908}"/>
                </a:ext>
              </a:extLst>
            </p:cNvPr>
            <p:cNvCxnSpPr>
              <a:cxnSpLocks/>
              <a:stCxn id="80" idx="5"/>
              <a:endCxn id="83" idx="2"/>
            </p:cNvCxnSpPr>
            <p:nvPr/>
          </p:nvCxnSpPr>
          <p:spPr>
            <a:xfrm>
              <a:off x="5145176" y="4847976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529B67EC-D2C9-41D7-AC64-95B43A26A5CB}"/>
                </a:ext>
              </a:extLst>
            </p:cNvPr>
            <p:cNvCxnSpPr>
              <a:cxnSpLocks/>
              <a:stCxn id="81" idx="6"/>
              <a:endCxn id="83" idx="2"/>
            </p:cNvCxnSpPr>
            <p:nvPr/>
          </p:nvCxnSpPr>
          <p:spPr>
            <a:xfrm flipV="1">
              <a:off x="5212131" y="5353763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FF99A87B-5040-4706-AC98-710784A8CE54}"/>
                </a:ext>
              </a:extLst>
            </p:cNvPr>
            <p:cNvCxnSpPr>
              <a:cxnSpLocks/>
              <a:stCxn id="82" idx="7"/>
              <a:endCxn id="83" idx="2"/>
            </p:cNvCxnSpPr>
            <p:nvPr/>
          </p:nvCxnSpPr>
          <p:spPr>
            <a:xfrm flipV="1">
              <a:off x="5145176" y="5353763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6D810ECB-FD67-43E1-B8D5-A8CC18C3E2BE}"/>
                </a:ext>
              </a:extLst>
            </p:cNvPr>
            <p:cNvCxnSpPr>
              <a:cxnSpLocks/>
              <a:stCxn id="81" idx="6"/>
              <a:endCxn id="84" idx="2"/>
            </p:cNvCxnSpPr>
            <p:nvPr/>
          </p:nvCxnSpPr>
          <p:spPr>
            <a:xfrm>
              <a:off x="5212131" y="5810963"/>
              <a:ext cx="688953" cy="4204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BD9A813-D49E-4DA8-A475-138E55E3602A}"/>
                </a:ext>
              </a:extLst>
            </p:cNvPr>
            <p:cNvCxnSpPr>
              <a:cxnSpLocks/>
              <a:stCxn id="80" idx="5"/>
              <a:endCxn id="84" idx="2"/>
            </p:cNvCxnSpPr>
            <p:nvPr/>
          </p:nvCxnSpPr>
          <p:spPr>
            <a:xfrm>
              <a:off x="5145176" y="4847976"/>
              <a:ext cx="755908" cy="13834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7A7C3DFF-E6FD-4241-97F9-266A657F0792}"/>
                </a:ext>
              </a:extLst>
            </p:cNvPr>
            <p:cNvCxnSpPr>
              <a:cxnSpLocks/>
              <a:stCxn id="82" idx="7"/>
              <a:endCxn id="84" idx="2"/>
            </p:cNvCxnSpPr>
            <p:nvPr/>
          </p:nvCxnSpPr>
          <p:spPr>
            <a:xfrm flipV="1">
              <a:off x="5145176" y="6231426"/>
              <a:ext cx="755908" cy="542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1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E0FC45-96AD-4EAF-807A-ED90FDE1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215"/>
            <a:ext cx="5486411" cy="3630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FEBF84-74EE-47B2-9FD5-9D67102E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1374215"/>
            <a:ext cx="5486411" cy="36301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1131787-5158-4383-99CC-A9AD5C151BEF}"/>
              </a:ext>
            </a:extLst>
          </p:cNvPr>
          <p:cNvSpPr txBox="1"/>
          <p:nvPr/>
        </p:nvSpPr>
        <p:spPr>
          <a:xfrm>
            <a:off x="0" y="16892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2-3 </a:t>
            </a:r>
            <a:r>
              <a:rPr lang="zh-CN" altLang="en-US" sz="2800" dirty="0"/>
              <a:t>，更新权值</a:t>
            </a:r>
          </a:p>
        </p:txBody>
      </p:sp>
    </p:spTree>
    <p:extLst>
      <p:ext uri="{BB962C8B-B14F-4D97-AF65-F5344CB8AC3E}">
        <p14:creationId xmlns:p14="http://schemas.microsoft.com/office/powerpoint/2010/main" val="49939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/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/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  <a:blipFill>
                <a:blip r:embed="rId3"/>
                <a:stretch>
                  <a:fillRect l="-57143" r="-2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BD854C83-77B9-42E1-894E-7AA965E91C53}"/>
              </a:ext>
            </a:extLst>
          </p:cNvPr>
          <p:cNvSpPr txBox="1"/>
          <p:nvPr/>
        </p:nvSpPr>
        <p:spPr>
          <a:xfrm>
            <a:off x="3434065" y="265923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1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3-2</a:t>
            </a:r>
            <a:r>
              <a:rPr lang="zh-CN" altLang="en-US" sz="2800" dirty="0"/>
              <a:t>，</a:t>
            </a:r>
            <a:r>
              <a:rPr lang="en-US" altLang="zh-CN" sz="2800" dirty="0"/>
              <a:t>delta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/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A56F7299-6242-4BDD-A9C6-366B649DF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" y="4575194"/>
            <a:ext cx="3429000" cy="228600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6BF54F5A-8D87-49A6-A335-77CCE644A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" y="2286001"/>
            <a:ext cx="3429000" cy="228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95E034-0EEC-447C-8957-AC8144903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22860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26A25287-456B-4E39-AF85-5CBB846DB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34" y="4575194"/>
            <a:ext cx="3429000" cy="2286000"/>
          </a:xfrm>
          <a:prstGeom prst="rect">
            <a:avLst/>
          </a:prstGeom>
        </p:spPr>
      </p:pic>
      <p:pic>
        <p:nvPicPr>
          <p:cNvPr id="19" name="图片 18" descr="图片包含 屏幕截图&#10;&#10;描述已自动生成">
            <a:extLst>
              <a:ext uri="{FF2B5EF4-FFF2-40B4-BE49-F238E27FC236}">
                <a16:creationId xmlns:a16="http://schemas.microsoft.com/office/drawing/2014/main" id="{85E42805-D2DB-4D80-8277-A19FD66B9C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34" y="2285999"/>
            <a:ext cx="3429000" cy="2286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65EC600-0E30-48FF-9DD6-9774F12A6F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34" y="0"/>
            <a:ext cx="3429000" cy="2286000"/>
          </a:xfrm>
          <a:prstGeom prst="rect">
            <a:avLst/>
          </a:prstGeom>
        </p:spPr>
      </p:pic>
      <p:pic>
        <p:nvPicPr>
          <p:cNvPr id="39" name="图片 38" descr="图片包含 屏幕截图&#10;&#10;描述已自动生成">
            <a:extLst>
              <a:ext uri="{FF2B5EF4-FFF2-40B4-BE49-F238E27FC236}">
                <a16:creationId xmlns:a16="http://schemas.microsoft.com/office/drawing/2014/main" id="{9D1156B2-517D-48A9-B2D5-18F4D97B60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40" y="3729189"/>
            <a:ext cx="3429000" cy="2286000"/>
          </a:xfrm>
          <a:prstGeom prst="rect">
            <a:avLst/>
          </a:prstGeom>
        </p:spPr>
      </p:pic>
      <p:pic>
        <p:nvPicPr>
          <p:cNvPr id="45" name="图片 44" descr="图片包含 屏幕截图&#10;&#10;描述已自动生成">
            <a:extLst>
              <a:ext uri="{FF2B5EF4-FFF2-40B4-BE49-F238E27FC236}">
                <a16:creationId xmlns:a16="http://schemas.microsoft.com/office/drawing/2014/main" id="{E6E0C3D5-0F4F-4849-8C17-ACE881CCE4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40" y="1341004"/>
            <a:ext cx="3429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/>
              <p:nvPr/>
            </p:nvSpPr>
            <p:spPr>
              <a:xfrm>
                <a:off x="2991331" y="3359921"/>
                <a:ext cx="2513035" cy="738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1.83385427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−0.19841416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1.76082805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−0.97449058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0.36927336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2.34712352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331" y="3359921"/>
                <a:ext cx="2513035" cy="738536"/>
              </a:xfrm>
              <a:prstGeom prst="rect">
                <a:avLst/>
              </a:prstGeom>
              <a:blipFill>
                <a:blip r:embed="rId13"/>
                <a:stretch>
                  <a:fillRect r="-10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86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/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3-2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blipFill>
                <a:blip r:embed="rId3"/>
                <a:stretch>
                  <a:fillRect l="-2732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E03D3D3-3B96-48FD-9A15-44A8A0F0E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6" y="850540"/>
            <a:ext cx="4298400" cy="286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1F8329-896D-4BB6-A7C0-4B6EC949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59" y="3992400"/>
            <a:ext cx="4298400" cy="286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7EC102D2-3164-4B3C-BFEB-C40E0BF39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4"/>
            <a:ext cx="4298400" cy="28656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5F366B59-1808-4B6B-B454-59524C000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40"/>
            <a:ext cx="4298400" cy="28656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54BBF02-069F-45EC-A012-F87E395F7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20" y="2036505"/>
            <a:ext cx="4177485" cy="278499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C3AFC6F-E5B2-4148-9881-65EFA26977EF}"/>
              </a:ext>
            </a:extLst>
          </p:cNvPr>
          <p:cNvGrpSpPr/>
          <p:nvPr/>
        </p:nvGrpSpPr>
        <p:grpSpPr>
          <a:xfrm>
            <a:off x="5176610" y="4736390"/>
            <a:ext cx="1266822" cy="1928673"/>
            <a:chOff x="6378605" y="365125"/>
            <a:chExt cx="1603353" cy="2706464"/>
          </a:xfrm>
        </p:grpSpPr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628FF53F-565A-48D2-8E25-42032215C269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9468D424-7318-4D52-94D4-AE08E687EDA6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9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0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775F4B6-C967-454D-B6C5-B2373F9C406D}"/>
                </a:ext>
              </a:extLst>
            </p:cNvPr>
            <p:cNvCxnSpPr>
              <a:cxnSpLocks/>
              <a:stCxn id="40" idx="3"/>
              <a:endCxn id="38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E12629C-87EC-4887-80D9-CCEF9A6A9273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D99BB3C-522D-44D7-A6C0-E429EC79BB4E}"/>
                </a:ext>
              </a:extLst>
            </p:cNvPr>
            <p:cNvCxnSpPr>
              <a:cxnSpLocks/>
              <a:stCxn id="38" idx="6"/>
              <a:endCxn id="44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088136A-1C20-4C50-AB35-35D67244F7BB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4E0BDC3-E04B-43DD-88B6-6BD5CF2B8CB1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CDFBCC6-891F-4017-9E35-72432FBBC1DB}"/>
                </a:ext>
              </a:extLst>
            </p:cNvPr>
            <p:cNvCxnSpPr>
              <a:cxnSpLocks/>
              <a:stCxn id="39" idx="6"/>
              <a:endCxn id="40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05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/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3-2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blipFill>
                <a:blip r:embed="rId3"/>
                <a:stretch>
                  <a:fillRect l="-2732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E03D3D3-3B96-48FD-9A15-44A8A0F0E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6" y="850540"/>
            <a:ext cx="4298400" cy="286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1F8329-896D-4BB6-A7C0-4B6EC949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59" y="3992400"/>
            <a:ext cx="4298400" cy="286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7EC102D2-3164-4B3C-BFEB-C40E0BF39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4"/>
            <a:ext cx="4298400" cy="28656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5F366B59-1808-4B6B-B454-59524C000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40"/>
            <a:ext cx="4298400" cy="28656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54BBF02-069F-45EC-A012-F87E395F7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20" y="2036505"/>
            <a:ext cx="4177485" cy="2784990"/>
          </a:xfrm>
          <a:prstGeom prst="rect">
            <a:avLst/>
          </a:prstGeom>
        </p:spPr>
      </p:pic>
      <p:pic>
        <p:nvPicPr>
          <p:cNvPr id="22" name="图片 21" descr="图片包含 屏幕截图&#10;&#10;描述已自动生成">
            <a:extLst>
              <a:ext uri="{FF2B5EF4-FFF2-40B4-BE49-F238E27FC236}">
                <a16:creationId xmlns:a16="http://schemas.microsoft.com/office/drawing/2014/main" id="{09F1951D-EC05-4578-8A53-D0B8D08C29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5" y="2040169"/>
            <a:ext cx="4179600" cy="27864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C3AFC6F-E5B2-4148-9881-65EFA26977EF}"/>
              </a:ext>
            </a:extLst>
          </p:cNvPr>
          <p:cNvGrpSpPr/>
          <p:nvPr/>
        </p:nvGrpSpPr>
        <p:grpSpPr>
          <a:xfrm>
            <a:off x="5176610" y="4736390"/>
            <a:ext cx="1266822" cy="1928673"/>
            <a:chOff x="6378605" y="365125"/>
            <a:chExt cx="1603353" cy="2706464"/>
          </a:xfrm>
        </p:grpSpPr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628FF53F-565A-48D2-8E25-42032215C269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9468D424-7318-4D52-94D4-AE08E687EDA6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10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775F4B6-C967-454D-B6C5-B2373F9C406D}"/>
                </a:ext>
              </a:extLst>
            </p:cNvPr>
            <p:cNvCxnSpPr>
              <a:cxnSpLocks/>
              <a:stCxn id="40" idx="3"/>
              <a:endCxn id="38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E12629C-87EC-4887-80D9-CCEF9A6A9273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D99BB3C-522D-44D7-A6C0-E429EC79BB4E}"/>
                </a:ext>
              </a:extLst>
            </p:cNvPr>
            <p:cNvCxnSpPr>
              <a:cxnSpLocks/>
              <a:stCxn id="38" idx="6"/>
              <a:endCxn id="44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088136A-1C20-4C50-AB35-35D67244F7BB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4E0BDC3-E04B-43DD-88B6-6BD5CF2B8CB1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CDFBCC6-891F-4017-9E35-72432FBBC1DB}"/>
                </a:ext>
              </a:extLst>
            </p:cNvPr>
            <p:cNvCxnSpPr>
              <a:cxnSpLocks/>
              <a:stCxn id="39" idx="6"/>
              <a:endCxn id="40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FEC9B9F9-9242-4BAF-80D0-ED01AFF801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1" y="3942118"/>
            <a:ext cx="4298400" cy="2865600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A9AA401E-51FF-486A-A6B3-8E42693E9F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844"/>
            <a:ext cx="4298400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82" y="1375120"/>
                <a:ext cx="1577676" cy="8960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/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/>
                  <a:t>第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层的反向传播 </a:t>
                </a:r>
                <a:r>
                  <a:rPr lang="en-US" altLang="zh-CN" sz="2800" dirty="0"/>
                  <a:t>3-2</a:t>
                </a:r>
                <a:r>
                  <a:rPr lang="zh-CN" altLang="en-US" sz="2800" dirty="0"/>
                  <a:t>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72F2DD8-625E-40DD-ADF7-3AF3C9024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54" y="204748"/>
                <a:ext cx="4461734" cy="725776"/>
              </a:xfrm>
              <a:prstGeom prst="rect">
                <a:avLst/>
              </a:prstGeom>
              <a:blipFill>
                <a:blip r:embed="rId3"/>
                <a:stretch>
                  <a:fillRect l="-2732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E03D3D3-3B96-48FD-9A15-44A8A0F0E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6" y="850540"/>
            <a:ext cx="4298400" cy="286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1F8329-896D-4BB6-A7C0-4B6EC9496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59" y="3992400"/>
            <a:ext cx="4298400" cy="286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7EC102D2-3164-4B3C-BFEB-C40E0BF39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814"/>
            <a:ext cx="4298400" cy="28656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5F366B59-1808-4B6B-B454-59524C000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540"/>
            <a:ext cx="4298400" cy="28656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54BBF02-069F-45EC-A012-F87E395F7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20" y="2036505"/>
            <a:ext cx="4177485" cy="2784990"/>
          </a:xfrm>
          <a:prstGeom prst="rect">
            <a:avLst/>
          </a:prstGeom>
        </p:spPr>
      </p:pic>
      <p:pic>
        <p:nvPicPr>
          <p:cNvPr id="21" name="图片 20" descr="图片包含 屏幕截图&#10;&#10;描述已自动生成">
            <a:extLst>
              <a:ext uri="{FF2B5EF4-FFF2-40B4-BE49-F238E27FC236}">
                <a16:creationId xmlns:a16="http://schemas.microsoft.com/office/drawing/2014/main" id="{3C8CA307-52EB-46A3-A63A-D2996EF8D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05" y="2032826"/>
            <a:ext cx="4179600" cy="2786400"/>
          </a:xfrm>
          <a:prstGeom prst="rect">
            <a:avLst/>
          </a:prstGeom>
        </p:spPr>
      </p:pic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8386A7B2-FF60-47AE-8660-A22F44D259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2312"/>
            <a:ext cx="4298400" cy="2865600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14D6EFAB-0293-4A0F-92ED-DD3377F20A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042"/>
            <a:ext cx="4298400" cy="28656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C3AFC6F-E5B2-4148-9881-65EFA26977EF}"/>
              </a:ext>
            </a:extLst>
          </p:cNvPr>
          <p:cNvGrpSpPr/>
          <p:nvPr/>
        </p:nvGrpSpPr>
        <p:grpSpPr>
          <a:xfrm>
            <a:off x="5176610" y="4736390"/>
            <a:ext cx="1266822" cy="1928673"/>
            <a:chOff x="6378605" y="365125"/>
            <a:chExt cx="1603353" cy="2706464"/>
          </a:xfrm>
        </p:grpSpPr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628FF53F-565A-48D2-8E25-42032215C269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9468D424-7318-4D52-94D4-AE08E687EDA6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流程图: 接点 39">
                  <a:extLst>
                    <a:ext uri="{FF2B5EF4-FFF2-40B4-BE49-F238E27FC236}">
                      <a16:creationId xmlns:a16="http://schemas.microsoft.com/office/drawing/2014/main" id="{83E3F420-87C0-49D5-8302-58FF6FD9AE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B775F4B6-C967-454D-B6C5-B2373F9C406D}"/>
                </a:ext>
              </a:extLst>
            </p:cNvPr>
            <p:cNvCxnSpPr>
              <a:cxnSpLocks/>
              <a:stCxn id="40" idx="3"/>
              <a:endCxn id="38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E12629C-87EC-4887-80D9-CCEF9A6A9273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D99BB3C-522D-44D7-A6C0-E429EC79BB4E}"/>
                </a:ext>
              </a:extLst>
            </p:cNvPr>
            <p:cNvCxnSpPr>
              <a:cxnSpLocks/>
              <a:stCxn id="38" idx="6"/>
              <a:endCxn id="44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088136A-1C20-4C50-AB35-35D67244F7BB}"/>
                </a:ext>
              </a:extLst>
            </p:cNvPr>
            <p:cNvCxnSpPr>
              <a:cxnSpLocks/>
              <a:stCxn id="39" idx="6"/>
              <a:endCxn id="44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A4E0BDC3-E04B-43DD-88B6-6BD5CF2B8CB1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CDFBCC6-891F-4017-9E35-72432FBBC1DB}"/>
                </a:ext>
              </a:extLst>
            </p:cNvPr>
            <p:cNvCxnSpPr>
              <a:cxnSpLocks/>
              <a:stCxn id="39" idx="6"/>
              <a:endCxn id="40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59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C25D1F5-12D2-4B80-8A0C-7847D34BEFBF}"/>
              </a:ext>
            </a:extLst>
          </p:cNvPr>
          <p:cNvSpPr txBox="1"/>
          <p:nvPr/>
        </p:nvSpPr>
        <p:spPr>
          <a:xfrm>
            <a:off x="0" y="16892"/>
            <a:ext cx="53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1</a:t>
            </a:r>
            <a:r>
              <a:rPr lang="zh-CN" altLang="en-US" sz="2800" dirty="0"/>
              <a:t>层的反向传播 </a:t>
            </a:r>
            <a:r>
              <a:rPr lang="en-US" altLang="zh-CN" sz="2800" dirty="0"/>
              <a:t>3-2</a:t>
            </a:r>
            <a:r>
              <a:rPr lang="zh-CN" altLang="en-US" sz="2800" dirty="0"/>
              <a:t>，更新权值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2F0021-E50C-4C74-ABA7-3A5173D6554C}"/>
              </a:ext>
            </a:extLst>
          </p:cNvPr>
          <p:cNvSpPr txBox="1"/>
          <p:nvPr/>
        </p:nvSpPr>
        <p:spPr>
          <a:xfrm>
            <a:off x="7887626" y="5975843"/>
            <a:ext cx="408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红色虚线为该</a:t>
            </a:r>
            <a:r>
              <a:rPr lang="en-US" altLang="zh-CN" dirty="0"/>
              <a:t>epoch</a:t>
            </a:r>
            <a:r>
              <a:rPr lang="zh-CN" altLang="en-US" dirty="0"/>
              <a:t>超平面</a:t>
            </a:r>
            <a:endParaRPr lang="en-US" altLang="zh-CN" dirty="0"/>
          </a:p>
          <a:p>
            <a:r>
              <a:rPr lang="zh-CN" altLang="en-US" dirty="0"/>
              <a:t>绿色虚线为下一</a:t>
            </a:r>
            <a:r>
              <a:rPr lang="en-US" altLang="zh-CN" dirty="0"/>
              <a:t>epoch</a:t>
            </a:r>
            <a:r>
              <a:rPr lang="zh-CN" altLang="en-US" dirty="0"/>
              <a:t>超平面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67039A-63DA-46F7-893E-3B9AEFBCD75A}"/>
                  </a:ext>
                </a:extLst>
              </p:cNvPr>
              <p:cNvSpPr txBox="1"/>
              <p:nvPr/>
            </p:nvSpPr>
            <p:spPr>
              <a:xfrm>
                <a:off x="44555" y="5837344"/>
                <a:ext cx="551468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红色虚线为该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</a:t>
                </a:r>
                <a:endParaRPr lang="en-US" altLang="zh-CN" dirty="0"/>
              </a:p>
              <a:p>
                <a:r>
                  <a:rPr lang="zh-CN" altLang="en-US" dirty="0"/>
                  <a:t>蓝色虚线为该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该节点权值向量更新值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绿色虚线为下一</a:t>
                </a:r>
                <a:r>
                  <a:rPr lang="en-US" altLang="zh-CN" dirty="0"/>
                  <a:t>epoch</a:t>
                </a:r>
                <a:r>
                  <a:rPr lang="zh-CN" altLang="en-US" dirty="0"/>
                  <a:t>该节点权值向量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67039A-63DA-46F7-893E-3B9AEFBCD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" y="5837344"/>
                <a:ext cx="5514685" cy="923330"/>
              </a:xfrm>
              <a:prstGeom prst="rect">
                <a:avLst/>
              </a:prstGeom>
              <a:blipFill>
                <a:blip r:embed="rId2"/>
                <a:stretch>
                  <a:fillRect l="-88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7CC3D00-38D4-4E05-B571-BBAA146D8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3" y="685283"/>
            <a:ext cx="3834724" cy="25373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F11655-C67F-4D70-9A84-D6FD747B8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" y="3367765"/>
            <a:ext cx="3835768" cy="253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BCBFD4-754C-4FE8-A84A-3BFC5B05B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81" y="3367765"/>
            <a:ext cx="3835768" cy="25380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D084264D-0F8D-47F6-8FD5-DCF17BCAD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81" y="684592"/>
            <a:ext cx="3835768" cy="253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83DE329-68C7-415B-92CC-168B16B78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94" y="3367765"/>
            <a:ext cx="3835768" cy="2538000"/>
          </a:xfrm>
          <a:prstGeom prst="rect">
            <a:avLst/>
          </a:prstGeom>
        </p:spPr>
      </p:pic>
      <p:pic>
        <p:nvPicPr>
          <p:cNvPr id="23" name="图片 22" descr="图片包含 屏幕截图&#10;&#10;描述已自动生成">
            <a:extLst>
              <a:ext uri="{FF2B5EF4-FFF2-40B4-BE49-F238E27FC236}">
                <a16:creationId xmlns:a16="http://schemas.microsoft.com/office/drawing/2014/main" id="{C0C62A73-12E6-497B-82BB-FA5B8F074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26" y="685285"/>
            <a:ext cx="3835768" cy="25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9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F8D7446C-7185-4C93-B634-27F13AFC4F3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/>
              <a:t>偏置和权重的分布与更新</a:t>
            </a:r>
            <a:endParaRPr lang="en-US" altLang="zh-CN" dirty="0"/>
          </a:p>
          <a:p>
            <a:pPr algn="ctr"/>
            <a:r>
              <a:rPr lang="zh-CN" altLang="en-US" sz="2800" dirty="0"/>
              <a:t>以</a:t>
            </a:r>
            <a:r>
              <a:rPr lang="en-US" altLang="zh-CN" sz="2800" dirty="0"/>
              <a:t>Epoch-31</a:t>
            </a:r>
            <a:r>
              <a:rPr lang="zh-CN" altLang="en-US" sz="2800" dirty="0"/>
              <a:t>，</a:t>
            </a:r>
            <a:r>
              <a:rPr lang="en-US" altLang="zh-CN" sz="2800" dirty="0"/>
              <a:t> Epoch-32</a:t>
            </a:r>
            <a:r>
              <a:rPr lang="zh-CN" altLang="en-US" sz="2800" dirty="0"/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3744572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013CBE59-518A-4059-ADC3-F223BED646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r="10251"/>
          <a:stretch/>
        </p:blipFill>
        <p:spPr>
          <a:xfrm>
            <a:off x="7965194" y="3736800"/>
            <a:ext cx="4074696" cy="3121200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6251C7A4-252C-45F5-8509-6009846D7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9"/>
          <a:stretch/>
        </p:blipFill>
        <p:spPr>
          <a:xfrm>
            <a:off x="7813084" y="305961"/>
            <a:ext cx="4378916" cy="31212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792D4941-44B6-466D-BA49-C9AE741345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r="9540"/>
          <a:stretch/>
        </p:blipFill>
        <p:spPr>
          <a:xfrm>
            <a:off x="80500" y="305961"/>
            <a:ext cx="4074695" cy="3121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736B67-0A8F-471C-A320-49B01D426776}"/>
              </a:ext>
            </a:extLst>
          </p:cNvPr>
          <p:cNvSpPr txBox="1"/>
          <p:nvPr/>
        </p:nvSpPr>
        <p:spPr>
          <a:xfrm>
            <a:off x="452241" y="12129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31epoch</a:t>
            </a:r>
            <a:r>
              <a:rPr lang="zh-CN" altLang="en-US" dirty="0"/>
              <a:t>每层的分割结果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B3231F-61A8-474E-9E4F-380A5107A0E1}"/>
              </a:ext>
            </a:extLst>
          </p:cNvPr>
          <p:cNvSpPr txBox="1"/>
          <p:nvPr/>
        </p:nvSpPr>
        <p:spPr>
          <a:xfrm>
            <a:off x="452240" y="33674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32epoch</a:t>
            </a:r>
            <a:r>
              <a:rPr lang="zh-CN" altLang="en-US" dirty="0"/>
              <a:t>每层的分割结果</a:t>
            </a:r>
          </a:p>
        </p:txBody>
      </p:sp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5B402D04-6CC4-48FC-B081-9C0D08161E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r="9884"/>
          <a:stretch/>
        </p:blipFill>
        <p:spPr>
          <a:xfrm>
            <a:off x="4155194" y="305961"/>
            <a:ext cx="4074696" cy="3121200"/>
          </a:xfrm>
          <a:prstGeom prst="rect">
            <a:avLst/>
          </a:prstGeom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8128E771-74DB-4D53-948F-78E123CE29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r="12966"/>
          <a:stretch/>
        </p:blipFill>
        <p:spPr>
          <a:xfrm>
            <a:off x="0" y="3736800"/>
            <a:ext cx="3994195" cy="3121200"/>
          </a:xfrm>
          <a:prstGeom prst="rect">
            <a:avLst/>
          </a:prstGeom>
        </p:spPr>
      </p:pic>
      <p:pic>
        <p:nvPicPr>
          <p:cNvPr id="22" name="图片 21" descr="图片包含 屏幕截图&#10;&#10;描述已自动生成">
            <a:extLst>
              <a:ext uri="{FF2B5EF4-FFF2-40B4-BE49-F238E27FC236}">
                <a16:creationId xmlns:a16="http://schemas.microsoft.com/office/drawing/2014/main" id="{BE9A4529-5253-43B3-BB9F-6C34F12FA6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r="10072"/>
          <a:stretch/>
        </p:blipFill>
        <p:spPr>
          <a:xfrm>
            <a:off x="4120982" y="3736800"/>
            <a:ext cx="4074696" cy="31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/>
              <p:nvPr/>
            </p:nvSpPr>
            <p:spPr>
              <a:xfrm>
                <a:off x="950069" y="437292"/>
                <a:ext cx="2401811" cy="280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9" y="437292"/>
                <a:ext cx="2401811" cy="280398"/>
              </a:xfrm>
              <a:prstGeom prst="rect">
                <a:avLst/>
              </a:prstGeom>
              <a:blipFill>
                <a:blip r:embed="rId3"/>
                <a:stretch>
                  <a:fillRect l="-1777" t="-217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CD0987-5F0E-4A5D-A998-DECD25219A2F}"/>
                  </a:ext>
                </a:extLst>
              </p:cNvPr>
              <p:cNvSpPr txBox="1"/>
              <p:nvPr/>
            </p:nvSpPr>
            <p:spPr>
              <a:xfrm>
                <a:off x="4471041" y="437292"/>
                <a:ext cx="240181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CD0987-5F0E-4A5D-A998-DECD2521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41" y="437292"/>
                <a:ext cx="2401811" cy="280718"/>
              </a:xfrm>
              <a:prstGeom prst="rect">
                <a:avLst/>
              </a:prstGeom>
              <a:blipFill>
                <a:blip r:embed="rId4"/>
                <a:stretch>
                  <a:fillRect l="-1523" t="-2174" r="-25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659E83-EF73-4B9F-9282-B72BB52036B6}"/>
                  </a:ext>
                </a:extLst>
              </p:cNvPr>
              <p:cNvSpPr txBox="1"/>
              <p:nvPr/>
            </p:nvSpPr>
            <p:spPr>
              <a:xfrm>
                <a:off x="8198570" y="437292"/>
                <a:ext cx="2401811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659E83-EF73-4B9F-9282-B72BB520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570" y="437292"/>
                <a:ext cx="2401811" cy="282129"/>
              </a:xfrm>
              <a:prstGeom prst="rect">
                <a:avLst/>
              </a:prstGeom>
              <a:blipFill>
                <a:blip r:embed="rId5"/>
                <a:stretch>
                  <a:fillRect l="-1777" t="-217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2E055CD1-F1CA-435F-A119-B31E0DF964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3723777" y="719421"/>
            <a:ext cx="3520972" cy="2866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E20FE4-679C-4CFB-ACFC-4F1766BAC7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02805" y="719421"/>
            <a:ext cx="3520972" cy="28665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DAD6B9-8E89-42D2-805A-6864D74DE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306" y="719421"/>
            <a:ext cx="4299788" cy="28665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FB87A5-082D-4F71-BB0D-876C5A6D95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3748220" y="3991474"/>
            <a:ext cx="3520972" cy="286652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734114-2CEB-4005-AC2E-C80E0DEC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02805" y="3991474"/>
            <a:ext cx="3520972" cy="28665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573F6DB-0F91-489F-B918-ACCD7610D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49" y="3991475"/>
            <a:ext cx="4299788" cy="286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05E139-0918-4C62-B1C0-602550C48805}"/>
                  </a:ext>
                </a:extLst>
              </p:cNvPr>
              <p:cNvSpPr txBox="1"/>
              <p:nvPr/>
            </p:nvSpPr>
            <p:spPr>
              <a:xfrm>
                <a:off x="1215137" y="3648607"/>
                <a:ext cx="1496307" cy="280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05E139-0918-4C62-B1C0-602550C4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137" y="3648607"/>
                <a:ext cx="1496307" cy="280205"/>
              </a:xfrm>
              <a:prstGeom prst="rect">
                <a:avLst/>
              </a:prstGeom>
              <a:blipFill>
                <a:blip r:embed="rId12"/>
                <a:stretch>
                  <a:fillRect l="-1626" t="-2222" r="-4878" b="-3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8EFEE29-3A47-442B-AB21-B02F658650FC}"/>
                  </a:ext>
                </a:extLst>
              </p:cNvPr>
              <p:cNvSpPr txBox="1"/>
              <p:nvPr/>
            </p:nvSpPr>
            <p:spPr>
              <a:xfrm>
                <a:off x="4923792" y="3648606"/>
                <a:ext cx="149630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8EFEE29-3A47-442B-AB21-B02F65865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2" y="3648606"/>
                <a:ext cx="1496307" cy="280718"/>
              </a:xfrm>
              <a:prstGeom prst="rect">
                <a:avLst/>
              </a:prstGeom>
              <a:blipFill>
                <a:blip r:embed="rId13"/>
                <a:stretch>
                  <a:fillRect l="-1633" t="-2174" r="-53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AC559FD-AD1E-4D3E-BAA7-59932ECB24F8}"/>
                  </a:ext>
                </a:extLst>
              </p:cNvPr>
              <p:cNvSpPr txBox="1"/>
              <p:nvPr/>
            </p:nvSpPr>
            <p:spPr>
              <a:xfrm>
                <a:off x="8651321" y="3646549"/>
                <a:ext cx="1496307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AC559FD-AD1E-4D3E-BAA7-59932ECB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321" y="3646549"/>
                <a:ext cx="1496307" cy="280718"/>
              </a:xfrm>
              <a:prstGeom prst="rect">
                <a:avLst/>
              </a:prstGeom>
              <a:blipFill>
                <a:blip r:embed="rId14"/>
                <a:stretch>
                  <a:fillRect l="-1626" t="-2174" r="-487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125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屏幕截图&#10;&#10;描述已自动生成">
            <a:extLst>
              <a:ext uri="{FF2B5EF4-FFF2-40B4-BE49-F238E27FC236}">
                <a16:creationId xmlns:a16="http://schemas.microsoft.com/office/drawing/2014/main" id="{3796EA52-7AA3-40B2-B33E-8B1879DB1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r="14342"/>
          <a:stretch/>
        </p:blipFill>
        <p:spPr>
          <a:xfrm>
            <a:off x="4043136" y="305961"/>
            <a:ext cx="3846584" cy="3121871"/>
          </a:xfr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D1116528-79E6-47D6-8002-8CD76FF197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r="15645"/>
          <a:stretch/>
        </p:blipFill>
        <p:spPr>
          <a:xfrm>
            <a:off x="8036806" y="305961"/>
            <a:ext cx="3846584" cy="3121871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4E695EB3-9D2A-4439-98F8-2F387E20D8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12075"/>
          <a:stretch/>
        </p:blipFill>
        <p:spPr>
          <a:xfrm>
            <a:off x="0" y="307129"/>
            <a:ext cx="3950116" cy="3121871"/>
          </a:xfrm>
          <a:prstGeom prst="rect">
            <a:avLst/>
          </a:prstGeom>
        </p:spPr>
      </p:pic>
      <p:pic>
        <p:nvPicPr>
          <p:cNvPr id="19" name="图片 18" descr="图片包含 屏幕截图&#10;&#10;描述已自动生成">
            <a:extLst>
              <a:ext uri="{FF2B5EF4-FFF2-40B4-BE49-F238E27FC236}">
                <a16:creationId xmlns:a16="http://schemas.microsoft.com/office/drawing/2014/main" id="{1C346A66-667F-44ED-B2CA-3E55D8637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10987"/>
          <a:stretch/>
        </p:blipFill>
        <p:spPr>
          <a:xfrm>
            <a:off x="-1" y="3614337"/>
            <a:ext cx="3950117" cy="3121200"/>
          </a:xfrm>
          <a:prstGeom prst="rect">
            <a:avLst/>
          </a:prstGeom>
        </p:spPr>
      </p:pic>
      <p:pic>
        <p:nvPicPr>
          <p:cNvPr id="21" name="图片 20" descr="图片包含 屏幕截图&#10;&#10;描述已自动生成">
            <a:extLst>
              <a:ext uri="{FF2B5EF4-FFF2-40B4-BE49-F238E27FC236}">
                <a16:creationId xmlns:a16="http://schemas.microsoft.com/office/drawing/2014/main" id="{058AC8AC-2653-4DB1-B225-5AA7E2BF9A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" r="12775"/>
          <a:stretch/>
        </p:blipFill>
        <p:spPr>
          <a:xfrm>
            <a:off x="4062413" y="3613666"/>
            <a:ext cx="3950116" cy="3121200"/>
          </a:xfrm>
          <a:prstGeom prst="rect">
            <a:avLst/>
          </a:prstGeom>
        </p:spPr>
      </p:pic>
      <p:pic>
        <p:nvPicPr>
          <p:cNvPr id="23" name="图片 22" descr="图片包含 屏幕截图&#10;&#10;描述已自动生成">
            <a:extLst>
              <a:ext uri="{FF2B5EF4-FFF2-40B4-BE49-F238E27FC236}">
                <a16:creationId xmlns:a16="http://schemas.microsoft.com/office/drawing/2014/main" id="{0E40398B-1483-4FCE-B252-9E1639C3A8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r="13780"/>
          <a:stretch/>
        </p:blipFill>
        <p:spPr>
          <a:xfrm>
            <a:off x="8036806" y="3613666"/>
            <a:ext cx="3877607" cy="31212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6E9B358-9347-4B9C-A4D1-091D1BC5B7E4}"/>
              </a:ext>
            </a:extLst>
          </p:cNvPr>
          <p:cNvSpPr txBox="1"/>
          <p:nvPr/>
        </p:nvSpPr>
        <p:spPr>
          <a:xfrm>
            <a:off x="452240" y="3367468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32epoch</a:t>
            </a:r>
            <a:r>
              <a:rPr lang="zh-CN" altLang="en-US" dirty="0"/>
              <a:t>每层叠加的分割结果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1179AE-2A22-42ED-A8EE-8642C154A895}"/>
              </a:ext>
            </a:extLst>
          </p:cNvPr>
          <p:cNvSpPr txBox="1"/>
          <p:nvPr/>
        </p:nvSpPr>
        <p:spPr>
          <a:xfrm>
            <a:off x="452241" y="121295"/>
            <a:ext cx="32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31epoch</a:t>
            </a:r>
            <a:r>
              <a:rPr lang="zh-CN" altLang="en-US" dirty="0"/>
              <a:t>每层叠加的分割结果</a:t>
            </a:r>
          </a:p>
        </p:txBody>
      </p:sp>
    </p:spTree>
    <p:extLst>
      <p:ext uri="{BB962C8B-B14F-4D97-AF65-F5344CB8AC3E}">
        <p14:creationId xmlns:p14="http://schemas.microsoft.com/office/powerpoint/2010/main" val="3247755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>
            <a:extLst>
              <a:ext uri="{FF2B5EF4-FFF2-40B4-BE49-F238E27FC236}">
                <a16:creationId xmlns:a16="http://schemas.microsoft.com/office/drawing/2014/main" id="{891179AE-2A22-42ED-A8EE-8642C154A895}"/>
              </a:ext>
            </a:extLst>
          </p:cNvPr>
          <p:cNvSpPr txBox="1"/>
          <p:nvPr/>
        </p:nvSpPr>
        <p:spPr>
          <a:xfrm>
            <a:off x="452241" y="121295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31epoch</a:t>
            </a:r>
            <a:r>
              <a:rPr lang="zh-CN" altLang="en-US"/>
              <a:t>每个节点的</a:t>
            </a:r>
            <a:r>
              <a:rPr lang="zh-CN" altLang="en-US" dirty="0"/>
              <a:t>分割结果</a:t>
            </a: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06E941F4-A1AB-4964-84BA-3E44B5130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/>
          <a:stretch/>
        </p:blipFill>
        <p:spPr>
          <a:xfrm>
            <a:off x="0" y="493137"/>
            <a:ext cx="4531194" cy="3121200"/>
          </a:xfrm>
          <a:prstGeom prst="rect">
            <a:avLst/>
          </a:pr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CA5060C1-6015-4792-B5EC-A18E5D437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116" y="497528"/>
            <a:ext cx="4681800" cy="3121200"/>
          </a:xfrm>
          <a:prstGeom prst="rect">
            <a:avLst/>
          </a:prstGeom>
        </p:spPr>
      </p:pic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9DFAE59E-FB19-4D33-95E6-FD13828A62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11297"/>
          <a:stretch/>
        </p:blipFill>
        <p:spPr>
          <a:xfrm>
            <a:off x="8189716" y="497528"/>
            <a:ext cx="4002284" cy="3121200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665D1769-513F-474D-820C-8763507C8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6800"/>
            <a:ext cx="4681800" cy="3121200"/>
          </a:xfrm>
          <a:prstGeom prst="rect">
            <a:avLst/>
          </a:prstGeom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7C12BC9C-B9AD-4895-B6B4-F37CA4D733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r="8040"/>
          <a:stretch/>
        </p:blipFill>
        <p:spPr>
          <a:xfrm>
            <a:off x="8037250" y="3736800"/>
            <a:ext cx="4154750" cy="3121200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A235CF20-A824-42FA-A8DA-45CDE912CF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r="7936"/>
          <a:stretch/>
        </p:blipFill>
        <p:spPr>
          <a:xfrm>
            <a:off x="4154751" y="3736800"/>
            <a:ext cx="4154750" cy="31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03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DEFF5D91-894C-4395-AD44-BF0C48E0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4" y="1520885"/>
            <a:ext cx="5486411" cy="36301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EAF271E-668F-4EE3-9261-FBFE30D37B3B}"/>
              </a:ext>
            </a:extLst>
          </p:cNvPr>
          <p:cNvSpPr/>
          <p:nvPr/>
        </p:nvSpPr>
        <p:spPr>
          <a:xfrm>
            <a:off x="6835161" y="3929231"/>
            <a:ext cx="393048" cy="34401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A65CFBF-1648-4463-9768-BBA67E285F7D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 flipV="1">
            <a:off x="6201735" y="3335973"/>
            <a:ext cx="633426" cy="7652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26D2BC-05A4-4C64-B812-129B787CF927}"/>
                  </a:ext>
                </a:extLst>
              </p:cNvPr>
              <p:cNvSpPr/>
              <p:nvPr/>
            </p:nvSpPr>
            <p:spPr>
              <a:xfrm>
                <a:off x="7228209" y="5713881"/>
                <a:ext cx="3204210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[ 0.00932607, -0.00573659]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426D2BC-05A4-4C64-B812-129B787CF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209" y="5713881"/>
                <a:ext cx="3204210" cy="499560"/>
              </a:xfrm>
              <a:prstGeom prst="rect">
                <a:avLst/>
              </a:prstGeom>
              <a:blipFill>
                <a:blip r:embed="rId4"/>
                <a:stretch>
                  <a:fillRect r="-952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218081-510C-4803-AA99-30C61DFE4B18}"/>
                  </a:ext>
                </a:extLst>
              </p:cNvPr>
              <p:cNvSpPr/>
              <p:nvPr/>
            </p:nvSpPr>
            <p:spPr>
              <a:xfrm>
                <a:off x="7228209" y="6182353"/>
                <a:ext cx="1842171" cy="499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/>
                  <a:t>:[-0.00670823]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A218081-510C-4803-AA99-30C61DFE4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209" y="6182353"/>
                <a:ext cx="1842171" cy="499560"/>
              </a:xfrm>
              <a:prstGeom prst="rect">
                <a:avLst/>
              </a:prstGeom>
              <a:blipFill>
                <a:blip r:embed="rId5"/>
                <a:stretch>
                  <a:fillRect r="-231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E7EF16D1-7A6F-4ED0-BED3-443089C0D1AE}"/>
              </a:ext>
            </a:extLst>
          </p:cNvPr>
          <p:cNvSpPr txBox="1"/>
          <p:nvPr/>
        </p:nvSpPr>
        <p:spPr>
          <a:xfrm>
            <a:off x="4157007" y="69462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第三层权重更新在输入空间的可视化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319943-CD8D-45BE-A0AE-8E14CD0EC1E0}"/>
              </a:ext>
            </a:extLst>
          </p:cNvPr>
          <p:cNvSpPr txBox="1"/>
          <p:nvPr/>
        </p:nvSpPr>
        <p:spPr>
          <a:xfrm>
            <a:off x="506042" y="5477775"/>
            <a:ext cx="5514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红色虚线为该</a:t>
            </a:r>
            <a:r>
              <a:rPr lang="en-US" altLang="zh-CN" dirty="0"/>
              <a:t>epoch</a:t>
            </a:r>
            <a:r>
              <a:rPr lang="zh-CN" altLang="en-US" dirty="0"/>
              <a:t>该节点的剖分线</a:t>
            </a:r>
            <a:endParaRPr lang="en-US" altLang="zh-CN" dirty="0"/>
          </a:p>
          <a:p>
            <a:r>
              <a:rPr lang="zh-CN" altLang="en-US" dirty="0"/>
              <a:t>蓝色虚线为该</a:t>
            </a:r>
            <a:r>
              <a:rPr lang="en-US" altLang="zh-CN" dirty="0"/>
              <a:t>epoch</a:t>
            </a:r>
            <a:r>
              <a:rPr lang="zh-CN" altLang="en-US" dirty="0"/>
              <a:t>该节点的剖分线叠加偏置</a:t>
            </a:r>
            <a:endParaRPr lang="en-US" altLang="zh-CN" b="0" dirty="0"/>
          </a:p>
          <a:p>
            <a:r>
              <a:rPr lang="zh-CN" altLang="en-US" dirty="0"/>
              <a:t>绿色虚线为下一</a:t>
            </a:r>
            <a:r>
              <a:rPr lang="en-US" altLang="zh-CN" dirty="0"/>
              <a:t>epoch</a:t>
            </a:r>
            <a:r>
              <a:rPr lang="zh-CN" altLang="en-US" dirty="0"/>
              <a:t>该节点权值向量（即是叠加权重和偏置）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8C8156-8A35-4A63-8A88-6340F3A58E7D}"/>
                  </a:ext>
                </a:extLst>
              </p:cNvPr>
              <p:cNvSpPr/>
              <p:nvPr/>
            </p:nvSpPr>
            <p:spPr>
              <a:xfrm>
                <a:off x="7218999" y="5130729"/>
                <a:ext cx="1631985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600" i="0" dirty="0"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8C8156-8A35-4A63-8A88-6340F3A58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999" y="5130729"/>
                <a:ext cx="1631985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F714D6B2-4791-4ECD-8ED5-47B24B89A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35" y="150716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2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A5D0AEC-13C8-46D1-923C-41D71F5F70C8}"/>
                  </a:ext>
                </a:extLst>
              </p:cNvPr>
              <p:cNvSpPr/>
              <p:nvPr/>
            </p:nvSpPr>
            <p:spPr>
              <a:xfrm>
                <a:off x="1516098" y="507720"/>
                <a:ext cx="505523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A5D0AEC-13C8-46D1-923C-41D71F5F7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98" y="507720"/>
                <a:ext cx="505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6DB5FB5-AD98-49DD-8695-8A451F4D604D}"/>
                  </a:ext>
                </a:extLst>
              </p:cNvPr>
              <p:cNvSpPr/>
              <p:nvPr/>
            </p:nvSpPr>
            <p:spPr>
              <a:xfrm>
                <a:off x="5468634" y="507720"/>
                <a:ext cx="552074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6DB5FB5-AD98-49DD-8695-8A451F4D6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34" y="507720"/>
                <a:ext cx="552074" cy="6190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6E825F3-C497-4718-85E0-30C6D474E626}"/>
                  </a:ext>
                </a:extLst>
              </p:cNvPr>
              <p:cNvSpPr/>
              <p:nvPr/>
            </p:nvSpPr>
            <p:spPr>
              <a:xfrm>
                <a:off x="9290254" y="507720"/>
                <a:ext cx="552074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6E825F3-C497-4718-85E0-30C6D474E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254" y="507720"/>
                <a:ext cx="552074" cy="6190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61BCB1-7BF5-434A-A266-A6DD540B897C}"/>
                  </a:ext>
                </a:extLst>
              </p:cNvPr>
              <p:cNvSpPr txBox="1"/>
              <p:nvPr/>
            </p:nvSpPr>
            <p:spPr>
              <a:xfrm>
                <a:off x="4574155" y="67920"/>
                <a:ext cx="256429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第三层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E61BCB1-7BF5-434A-A266-A6DD540B8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55" y="67920"/>
                <a:ext cx="2564292" cy="499560"/>
              </a:xfrm>
              <a:prstGeom prst="rect">
                <a:avLst/>
              </a:prstGeom>
              <a:blipFill>
                <a:blip r:embed="rId11"/>
                <a:stretch>
                  <a:fillRect l="-1900" r="-1663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 descr="图片包含 屏幕截图&#10;&#10;描述已自动生成">
            <a:extLst>
              <a:ext uri="{FF2B5EF4-FFF2-40B4-BE49-F238E27FC236}">
                <a16:creationId xmlns:a16="http://schemas.microsoft.com/office/drawing/2014/main" id="{B546D992-DDC0-4F07-9B9A-F5DA31A386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1" y="3992400"/>
            <a:ext cx="4298400" cy="28656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13067099-AC10-486C-9303-2E28D7ED5D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01" y="4002838"/>
            <a:ext cx="4298400" cy="286560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A40439A-AEE1-407F-A6D4-209A36F29C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20" y="3992400"/>
            <a:ext cx="4298400" cy="2865600"/>
          </a:xfrm>
          <a:prstGeom prst="rect">
            <a:avLst/>
          </a:prstGeom>
        </p:spPr>
      </p:pic>
      <p:pic>
        <p:nvPicPr>
          <p:cNvPr id="29" name="图片 28" descr="图片包含 屏幕截图&#10;&#10;描述已自动生成">
            <a:extLst>
              <a:ext uri="{FF2B5EF4-FFF2-40B4-BE49-F238E27FC236}">
                <a16:creationId xmlns:a16="http://schemas.microsoft.com/office/drawing/2014/main" id="{DA68FF14-0086-4FD8-B88F-3D257C8AC3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1" y="1200822"/>
            <a:ext cx="4298400" cy="2865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F914EF2-A37E-4BC8-B9B1-C0648AB815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051" y="1190384"/>
            <a:ext cx="4298400" cy="2865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C96EF87-8F74-417F-A3D4-19677A683E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28" y="1200822"/>
            <a:ext cx="4298400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8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&#10;&#10;描述已自动生成">
            <a:extLst>
              <a:ext uri="{FF2B5EF4-FFF2-40B4-BE49-F238E27FC236}">
                <a16:creationId xmlns:a16="http://schemas.microsoft.com/office/drawing/2014/main" id="{004F2C6E-2448-4F1D-B33B-EDE069D8E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4" y="1369504"/>
            <a:ext cx="5486411" cy="3630175"/>
          </a:xfrm>
          <a:prstGeom prst="rect">
            <a:avLst/>
          </a:prstGeom>
        </p:spPr>
      </p:pic>
      <p:pic>
        <p:nvPicPr>
          <p:cNvPr id="12" name="图片 11" descr="图片包含 文字&#10;&#10;描述已自动生成">
            <a:extLst>
              <a:ext uri="{FF2B5EF4-FFF2-40B4-BE49-F238E27FC236}">
                <a16:creationId xmlns:a16="http://schemas.microsoft.com/office/drawing/2014/main" id="{0FDB965C-C22B-44A3-A9CA-67925A087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55" y="1383500"/>
            <a:ext cx="5486411" cy="363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C5FD12-1085-4C0B-AD2D-D3C2F610BFF2}"/>
                  </a:ext>
                </a:extLst>
              </p:cNvPr>
              <p:cNvSpPr/>
              <p:nvPr/>
            </p:nvSpPr>
            <p:spPr>
              <a:xfrm>
                <a:off x="993182" y="5236352"/>
                <a:ext cx="5602926" cy="776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[-2.17562070e</a:t>
                </a:r>
                <a:r>
                  <a:rPr lang="zh-CN" altLang="en-US" baseline="30000" dirty="0"/>
                  <a:t>-03</a:t>
                </a:r>
                <a:r>
                  <a:rPr lang="zh-CN" altLang="en-US" dirty="0"/>
                  <a:t>, -5.72776674e</a:t>
                </a:r>
                <a:r>
                  <a:rPr lang="zh-CN" altLang="en-US" baseline="30000" dirty="0"/>
                  <a:t>-04</a:t>
                </a:r>
                <a:r>
                  <a:rPr lang="zh-CN" altLang="en-US" dirty="0"/>
                  <a:t>,  1.12225286e</a:t>
                </a:r>
                <a:r>
                  <a:rPr lang="zh-CN" altLang="en-US" baseline="30000" dirty="0"/>
                  <a:t>-05</a:t>
                </a:r>
                <a:r>
                  <a:rPr lang="zh-CN" altLang="en-US" dirty="0"/>
                  <a:t>]</a:t>
                </a:r>
              </a:p>
              <a:p>
                <a:r>
                  <a:rPr lang="zh-CN" altLang="en-US" dirty="0"/>
                  <a:t>     [  4.32085854e</a:t>
                </a:r>
                <a:r>
                  <a:rPr lang="zh-CN" altLang="en-US" baseline="30000" dirty="0"/>
                  <a:t>-05</a:t>
                </a:r>
                <a:r>
                  <a:rPr lang="zh-CN" altLang="en-US" dirty="0"/>
                  <a:t>,  1.10516431e</a:t>
                </a:r>
                <a:r>
                  <a:rPr lang="zh-CN" altLang="en-US" baseline="30000" dirty="0"/>
                  <a:t>-05</a:t>
                </a:r>
                <a:r>
                  <a:rPr lang="zh-CN" altLang="en-US" dirty="0"/>
                  <a:t>, -2.68131991e</a:t>
                </a:r>
                <a:r>
                  <a:rPr lang="zh-CN" altLang="en-US" baseline="30000" dirty="0"/>
                  <a:t>-06</a:t>
                </a:r>
                <a:r>
                  <a:rPr lang="zh-CN" altLang="en-US" dirty="0"/>
                  <a:t>]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C5FD12-1085-4C0B-AD2D-D3C2F610B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82" y="5236352"/>
                <a:ext cx="5602926" cy="776559"/>
              </a:xfrm>
              <a:prstGeom prst="rect">
                <a:avLst/>
              </a:prstGeom>
              <a:blipFill>
                <a:blip r:embed="rId4"/>
                <a:stretch>
                  <a:fillRect r="-1959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9D13BD0-6CCA-4F2F-9B0A-7FB956A4F014}"/>
                  </a:ext>
                </a:extLst>
              </p:cNvPr>
              <p:cNvSpPr/>
              <p:nvPr/>
            </p:nvSpPr>
            <p:spPr>
              <a:xfrm>
                <a:off x="7735410" y="5236352"/>
                <a:ext cx="2695852" cy="776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/>
                  <a:t>[  1.84847301e-04]</a:t>
                </a:r>
                <a:endParaRPr lang="en-US" altLang="zh-CN" dirty="0"/>
              </a:p>
              <a:p>
                <a:r>
                  <a:rPr lang="zh-CN" altLang="en-US" dirty="0"/>
                  <a:t>     [-2.73783116e-05]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9D13BD0-6CCA-4F2F-9B0A-7FB956A4F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10" y="5236352"/>
                <a:ext cx="2695852" cy="776559"/>
              </a:xfrm>
              <a:prstGeom prst="rect">
                <a:avLst/>
              </a:prstGeom>
              <a:blipFill>
                <a:blip r:embed="rId5"/>
                <a:stretch>
                  <a:fillRect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04DE1491-34FD-4A38-8CBE-BC67983F4347}"/>
              </a:ext>
            </a:extLst>
          </p:cNvPr>
          <p:cNvSpPr txBox="1"/>
          <p:nvPr/>
        </p:nvSpPr>
        <p:spPr>
          <a:xfrm>
            <a:off x="4157007" y="694623"/>
            <a:ext cx="384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第二层权重更新在输入空间的可视化</a:t>
            </a:r>
          </a:p>
        </p:txBody>
      </p:sp>
    </p:spTree>
    <p:extLst>
      <p:ext uri="{BB962C8B-B14F-4D97-AF65-F5344CB8AC3E}">
        <p14:creationId xmlns:p14="http://schemas.microsoft.com/office/powerpoint/2010/main" val="1242756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/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FD2B05-A80B-4E9F-8911-A23A1129EF9B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第二层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FD2B05-A80B-4E9F-8911-A23A1129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blipFill>
                <a:blip r:embed="rId17"/>
                <a:stretch>
                  <a:fillRect l="-2687" r="-238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970B1536-AB18-4174-9591-DDF6FBF405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42" y="4346862"/>
            <a:ext cx="3758400" cy="25056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AC021B6-D6CB-44C3-9E19-EA023554F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19" y="4346862"/>
            <a:ext cx="3758400" cy="2505600"/>
          </a:xfrm>
          <a:prstGeom prst="rect">
            <a:avLst/>
          </a:prstGeom>
        </p:spPr>
      </p:pic>
      <p:pic>
        <p:nvPicPr>
          <p:cNvPr id="29" name="图片 28" descr="图片包含 屏幕截图&#10;&#10;描述已自动生成">
            <a:extLst>
              <a:ext uri="{FF2B5EF4-FFF2-40B4-BE49-F238E27FC236}">
                <a16:creationId xmlns:a16="http://schemas.microsoft.com/office/drawing/2014/main" id="{BC018E5F-35C8-4590-B51F-9D8825037C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6" y="4346862"/>
            <a:ext cx="3758400" cy="250560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C5A661A1-9A61-4C72-BDC6-1495966C998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3" y="1722890"/>
            <a:ext cx="3758400" cy="2505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BC08C8-1419-4D0C-BE79-105BC4D9D7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85" y="1700148"/>
            <a:ext cx="3758400" cy="25056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445DFBA-A0B7-431C-A660-407D08831C2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00" y="1722377"/>
            <a:ext cx="3758400" cy="25056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97FDE1-DC4C-4AF8-9EB0-E06D44D4CE37}"/>
              </a:ext>
            </a:extLst>
          </p:cNvPr>
          <p:cNvGrpSpPr/>
          <p:nvPr/>
        </p:nvGrpSpPr>
        <p:grpSpPr>
          <a:xfrm>
            <a:off x="9589534" y="32305"/>
            <a:ext cx="1418777" cy="1787618"/>
            <a:chOff x="4754931" y="4457731"/>
            <a:chExt cx="1603353" cy="2706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流程图: 接点 13">
                  <a:extLst>
                    <a:ext uri="{FF2B5EF4-FFF2-40B4-BE49-F238E27FC236}">
                      <a16:creationId xmlns:a16="http://schemas.microsoft.com/office/drawing/2014/main" id="{2F9EF5A1-DE3B-4682-90A4-2C0F3A1CB367}"/>
                    </a:ext>
                  </a:extLst>
                </p:cNvPr>
                <p:cNvSpPr/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流程图: 接点 22">
                  <a:extLst>
                    <a:ext uri="{FF2B5EF4-FFF2-40B4-BE49-F238E27FC236}">
                      <a16:creationId xmlns:a16="http://schemas.microsoft.com/office/drawing/2014/main" id="{4CE2449E-4680-4188-AA28-6F1A38C974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流程图: 接点 14">
                  <a:extLst>
                    <a:ext uri="{FF2B5EF4-FFF2-40B4-BE49-F238E27FC236}">
                      <a16:creationId xmlns:a16="http://schemas.microsoft.com/office/drawing/2014/main" id="{5855B01C-3271-4A06-B510-36D2DA52004F}"/>
                    </a:ext>
                  </a:extLst>
                </p:cNvPr>
                <p:cNvSpPr/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流程图: 接点 23">
                  <a:extLst>
                    <a:ext uri="{FF2B5EF4-FFF2-40B4-BE49-F238E27FC236}">
                      <a16:creationId xmlns:a16="http://schemas.microsoft.com/office/drawing/2014/main" id="{305971B8-3CC7-45EE-B674-9AECEC1F8D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流程图: 接点 15">
                  <a:extLst>
                    <a:ext uri="{FF2B5EF4-FFF2-40B4-BE49-F238E27FC236}">
                      <a16:creationId xmlns:a16="http://schemas.microsoft.com/office/drawing/2014/main" id="{CF1FE5D8-3100-45BD-AA7B-89F0956CA376}"/>
                    </a:ext>
                  </a:extLst>
                </p:cNvPr>
                <p:cNvSpPr/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流程图: 接点 24">
                  <a:extLst>
                    <a:ext uri="{FF2B5EF4-FFF2-40B4-BE49-F238E27FC236}">
                      <a16:creationId xmlns:a16="http://schemas.microsoft.com/office/drawing/2014/main" id="{3986F3E6-7E43-46DB-B492-E82825ECE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流程图: 接点 16">
                  <a:extLst>
                    <a:ext uri="{FF2B5EF4-FFF2-40B4-BE49-F238E27FC236}">
                      <a16:creationId xmlns:a16="http://schemas.microsoft.com/office/drawing/2014/main" id="{46C82D58-C581-40CA-878E-C82FA5BE3C23}"/>
                    </a:ext>
                  </a:extLst>
                </p:cNvPr>
                <p:cNvSpPr/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流程图: 接点 25">
                  <a:extLst>
                    <a:ext uri="{FF2B5EF4-FFF2-40B4-BE49-F238E27FC236}">
                      <a16:creationId xmlns:a16="http://schemas.microsoft.com/office/drawing/2014/main" id="{6E20250D-8927-4848-BEBC-B74818A573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流程图: 接点 17">
                  <a:extLst>
                    <a:ext uri="{FF2B5EF4-FFF2-40B4-BE49-F238E27FC236}">
                      <a16:creationId xmlns:a16="http://schemas.microsoft.com/office/drawing/2014/main" id="{3006C4F7-C9B6-43EE-918E-E0F15FF60F34}"/>
                    </a:ext>
                  </a:extLst>
                </p:cNvPr>
                <p:cNvSpPr/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流程图: 接点 26">
                  <a:extLst>
                    <a:ext uri="{FF2B5EF4-FFF2-40B4-BE49-F238E27FC236}">
                      <a16:creationId xmlns:a16="http://schemas.microsoft.com/office/drawing/2014/main" id="{7DFC2C26-0BCF-4EDD-BA17-669354FD5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D842ED0-D9DE-4DBE-8E82-EBDF4C2B5BF9}"/>
                </a:ext>
              </a:extLst>
            </p:cNvPr>
            <p:cNvCxnSpPr>
              <a:cxnSpLocks/>
              <a:stCxn id="14" idx="5"/>
              <a:endCxn id="17" idx="2"/>
            </p:cNvCxnSpPr>
            <p:nvPr/>
          </p:nvCxnSpPr>
          <p:spPr>
            <a:xfrm>
              <a:off x="5145176" y="4847976"/>
              <a:ext cx="755908" cy="5057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3FD1E5E-909E-43DC-BEF4-809373613929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5212131" y="5353763"/>
              <a:ext cx="688953" cy="457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C7B96B7-29EA-4249-8989-2A9C2EC2A0F4}"/>
                </a:ext>
              </a:extLst>
            </p:cNvPr>
            <p:cNvCxnSpPr>
              <a:cxnSpLocks/>
              <a:stCxn id="16" idx="7"/>
              <a:endCxn id="17" idx="2"/>
            </p:cNvCxnSpPr>
            <p:nvPr/>
          </p:nvCxnSpPr>
          <p:spPr>
            <a:xfrm flipV="1">
              <a:off x="5145176" y="5353763"/>
              <a:ext cx="755908" cy="1420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356D85A-7291-46DB-A081-8BB3393ECD40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212131" y="5810963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AF091812-46F7-4D4C-810C-00C50D4EA2EC}"/>
                </a:ext>
              </a:extLst>
            </p:cNvPr>
            <p:cNvCxnSpPr>
              <a:cxnSpLocks/>
              <a:stCxn id="14" idx="5"/>
              <a:endCxn id="18" idx="2"/>
            </p:cNvCxnSpPr>
            <p:nvPr/>
          </p:nvCxnSpPr>
          <p:spPr>
            <a:xfrm>
              <a:off x="5145176" y="4847976"/>
              <a:ext cx="755908" cy="1383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4B57568-2D8F-476A-8724-BBFD0F228794}"/>
                </a:ext>
              </a:extLst>
            </p:cNvPr>
            <p:cNvCxnSpPr>
              <a:cxnSpLocks/>
              <a:stCxn id="16" idx="7"/>
              <a:endCxn id="18" idx="2"/>
            </p:cNvCxnSpPr>
            <p:nvPr/>
          </p:nvCxnSpPr>
          <p:spPr>
            <a:xfrm flipV="1">
              <a:off x="5145176" y="6231426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31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FB6A054-8C8E-4884-A56B-F717AC7B8F97}"/>
                  </a:ext>
                </a:extLst>
              </p:cNvPr>
              <p:cNvSpPr/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FB6A054-8C8E-4884-A56B-F717AC7B8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C538E2B-1D86-47B3-A507-FB37AFCB4634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第二层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C538E2B-1D86-47B3-A507-FB37AFCB4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blipFill>
                <a:blip r:embed="rId16"/>
                <a:stretch>
                  <a:fillRect l="-2687" r="-238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AD6B5700-49D1-4ABF-9EAB-F15C907DFA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81" y="4361288"/>
            <a:ext cx="3758400" cy="2505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151016-E3CA-49F6-953B-D9CB23EFD0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9" y="4334502"/>
            <a:ext cx="3758400" cy="250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0BA1D573-BC41-4532-A6DB-B8B7F481B5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9" y="4334502"/>
            <a:ext cx="3758400" cy="25056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0B0DBB0A-F538-4D01-8758-018DA50F68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03" y="1884767"/>
            <a:ext cx="3758400" cy="2505600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0CA35AE1-4DB3-4B3E-A2AF-2E77B7F285F9}"/>
              </a:ext>
            </a:extLst>
          </p:cNvPr>
          <p:cNvGrpSpPr/>
          <p:nvPr/>
        </p:nvGrpSpPr>
        <p:grpSpPr>
          <a:xfrm>
            <a:off x="9624974" y="145523"/>
            <a:ext cx="1362832" cy="1763176"/>
            <a:chOff x="4754931" y="4457731"/>
            <a:chExt cx="1603353" cy="2706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流程图: 接点 70">
                  <a:extLst>
                    <a:ext uri="{FF2B5EF4-FFF2-40B4-BE49-F238E27FC236}">
                      <a16:creationId xmlns:a16="http://schemas.microsoft.com/office/drawing/2014/main" id="{E089243E-2C49-4CF1-91C6-297873EDA9CD}"/>
                    </a:ext>
                  </a:extLst>
                </p:cNvPr>
                <p:cNvSpPr/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流程图: 接点 79">
                  <a:extLst>
                    <a:ext uri="{FF2B5EF4-FFF2-40B4-BE49-F238E27FC236}">
                      <a16:creationId xmlns:a16="http://schemas.microsoft.com/office/drawing/2014/main" id="{1EC447BD-DE12-4F66-BA17-A20D9C9FB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流程图: 接点 71">
                  <a:extLst>
                    <a:ext uri="{FF2B5EF4-FFF2-40B4-BE49-F238E27FC236}">
                      <a16:creationId xmlns:a16="http://schemas.microsoft.com/office/drawing/2014/main" id="{CA21124A-BFFD-41BE-A982-E9A0229A7D61}"/>
                    </a:ext>
                  </a:extLst>
                </p:cNvPr>
                <p:cNvSpPr/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流程图: 接点 80">
                  <a:extLst>
                    <a:ext uri="{FF2B5EF4-FFF2-40B4-BE49-F238E27FC236}">
                      <a16:creationId xmlns:a16="http://schemas.microsoft.com/office/drawing/2014/main" id="{24F1854C-357E-477C-AD21-604CA2989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b="-1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流程图: 接点 72">
                  <a:extLst>
                    <a:ext uri="{FF2B5EF4-FFF2-40B4-BE49-F238E27FC236}">
                      <a16:creationId xmlns:a16="http://schemas.microsoft.com/office/drawing/2014/main" id="{5728982D-17D6-4174-A38C-069FDE3E0BAA}"/>
                    </a:ext>
                  </a:extLst>
                </p:cNvPr>
                <p:cNvSpPr/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2" name="流程图: 接点 81">
                  <a:extLst>
                    <a:ext uri="{FF2B5EF4-FFF2-40B4-BE49-F238E27FC236}">
                      <a16:creationId xmlns:a16="http://schemas.microsoft.com/office/drawing/2014/main" id="{AD6EE4B9-7F50-4ABB-B17C-A6081E66BD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流程图: 接点 73">
                  <a:extLst>
                    <a:ext uri="{FF2B5EF4-FFF2-40B4-BE49-F238E27FC236}">
                      <a16:creationId xmlns:a16="http://schemas.microsoft.com/office/drawing/2014/main" id="{687B456F-E20A-484E-8595-9C9C39E159A5}"/>
                    </a:ext>
                  </a:extLst>
                </p:cNvPr>
                <p:cNvSpPr/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流程图: 接点 82">
                  <a:extLst>
                    <a:ext uri="{FF2B5EF4-FFF2-40B4-BE49-F238E27FC236}">
                      <a16:creationId xmlns:a16="http://schemas.microsoft.com/office/drawing/2014/main" id="{C2723BA4-50A6-44F0-9786-873FA5E479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F2724678-D1F0-451B-A25D-B718244B6A45}"/>
                    </a:ext>
                  </a:extLst>
                </p:cNvPr>
                <p:cNvSpPr/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流程图: 接点 83">
                  <a:extLst>
                    <a:ext uri="{FF2B5EF4-FFF2-40B4-BE49-F238E27FC236}">
                      <a16:creationId xmlns:a16="http://schemas.microsoft.com/office/drawing/2014/main" id="{1712379A-4B79-4164-BFFD-E4F9171DA9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  <a:blipFill>
                  <a:blip r:embed="rId15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6E01F7A3-DC62-4A8F-A26F-ADD3BED1392F}"/>
                </a:ext>
              </a:extLst>
            </p:cNvPr>
            <p:cNvCxnSpPr>
              <a:cxnSpLocks/>
              <a:stCxn id="71" idx="5"/>
              <a:endCxn id="74" idx="2"/>
            </p:cNvCxnSpPr>
            <p:nvPr/>
          </p:nvCxnSpPr>
          <p:spPr>
            <a:xfrm>
              <a:off x="5145176" y="4847976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8EC85CD-8EE3-41E3-B5FB-C010786CAB0B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 flipV="1">
              <a:off x="5212131" y="5353763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99DB23D-0A50-41DD-A561-E6C18709C550}"/>
                </a:ext>
              </a:extLst>
            </p:cNvPr>
            <p:cNvCxnSpPr>
              <a:cxnSpLocks/>
              <a:stCxn id="73" idx="7"/>
              <a:endCxn id="74" idx="2"/>
            </p:cNvCxnSpPr>
            <p:nvPr/>
          </p:nvCxnSpPr>
          <p:spPr>
            <a:xfrm flipV="1">
              <a:off x="5145176" y="5353763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83E0A2C-C0CE-4480-B624-63F55BB6F8F1}"/>
                </a:ext>
              </a:extLst>
            </p:cNvPr>
            <p:cNvCxnSpPr>
              <a:cxnSpLocks/>
              <a:stCxn id="72" idx="6"/>
              <a:endCxn id="75" idx="2"/>
            </p:cNvCxnSpPr>
            <p:nvPr/>
          </p:nvCxnSpPr>
          <p:spPr>
            <a:xfrm>
              <a:off x="5212131" y="5810963"/>
              <a:ext cx="688953" cy="4204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093B15C-C5B9-4899-8F9C-2FF45DEDE541}"/>
                </a:ext>
              </a:extLst>
            </p:cNvPr>
            <p:cNvCxnSpPr>
              <a:cxnSpLocks/>
              <a:stCxn id="71" idx="5"/>
              <a:endCxn id="75" idx="2"/>
            </p:cNvCxnSpPr>
            <p:nvPr/>
          </p:nvCxnSpPr>
          <p:spPr>
            <a:xfrm>
              <a:off x="5145176" y="4847976"/>
              <a:ext cx="755908" cy="13834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B52E6526-0F5F-4F58-AFF3-C8D9132C6291}"/>
                </a:ext>
              </a:extLst>
            </p:cNvPr>
            <p:cNvCxnSpPr>
              <a:cxnSpLocks/>
              <a:stCxn id="73" idx="7"/>
              <a:endCxn id="75" idx="2"/>
            </p:cNvCxnSpPr>
            <p:nvPr/>
          </p:nvCxnSpPr>
          <p:spPr>
            <a:xfrm flipV="1">
              <a:off x="5145176" y="6231426"/>
              <a:ext cx="755908" cy="542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4B778284-B89A-41C0-80B6-D56EB393C8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9" y="1884767"/>
            <a:ext cx="3758400" cy="25056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FBC8D645-BA0E-4ADA-AA7B-C2A4CE78CE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13" y="1898160"/>
            <a:ext cx="37584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7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FB6A054-8C8E-4884-A56B-F717AC7B8F97}"/>
                  </a:ext>
                </a:extLst>
              </p:cNvPr>
              <p:cNvSpPr/>
              <p:nvPr/>
            </p:nvSpPr>
            <p:spPr>
              <a:xfrm>
                <a:off x="5223044" y="663522"/>
                <a:ext cx="1041632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FB6A054-8C8E-4884-A56B-F717AC7B8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44" y="663522"/>
                <a:ext cx="1041632" cy="635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组合 69">
            <a:extLst>
              <a:ext uri="{FF2B5EF4-FFF2-40B4-BE49-F238E27FC236}">
                <a16:creationId xmlns:a16="http://schemas.microsoft.com/office/drawing/2014/main" id="{0CA35AE1-4DB3-4B3E-A2AF-2E77B7F285F9}"/>
              </a:ext>
            </a:extLst>
          </p:cNvPr>
          <p:cNvGrpSpPr/>
          <p:nvPr/>
        </p:nvGrpSpPr>
        <p:grpSpPr>
          <a:xfrm>
            <a:off x="8867191" y="207511"/>
            <a:ext cx="897514" cy="1180574"/>
            <a:chOff x="4754931" y="4457731"/>
            <a:chExt cx="1603353" cy="2706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流程图: 接点 70">
                  <a:extLst>
                    <a:ext uri="{FF2B5EF4-FFF2-40B4-BE49-F238E27FC236}">
                      <a16:creationId xmlns:a16="http://schemas.microsoft.com/office/drawing/2014/main" id="{E089243E-2C49-4CF1-91C6-297873EDA9CD}"/>
                    </a:ext>
                  </a:extLst>
                </p:cNvPr>
                <p:cNvSpPr/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1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1" name="流程图: 接点 70">
                  <a:extLst>
                    <a:ext uri="{FF2B5EF4-FFF2-40B4-BE49-F238E27FC236}">
                      <a16:creationId xmlns:a16="http://schemas.microsoft.com/office/drawing/2014/main" id="{E089243E-2C49-4CF1-91C6-297873EDA9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4457731"/>
                  <a:ext cx="457200" cy="457200"/>
                </a:xfrm>
                <a:prstGeom prst="flowChartConnector">
                  <a:avLst/>
                </a:prstGeom>
                <a:blipFill>
                  <a:blip r:embed="rId3"/>
                  <a:stretch>
                    <a:fillRect l="-2273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流程图: 接点 71">
                  <a:extLst>
                    <a:ext uri="{FF2B5EF4-FFF2-40B4-BE49-F238E27FC236}">
                      <a16:creationId xmlns:a16="http://schemas.microsoft.com/office/drawing/2014/main" id="{CA21124A-BFFD-41BE-A982-E9A0229A7D61}"/>
                    </a:ext>
                  </a:extLst>
                </p:cNvPr>
                <p:cNvSpPr/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2" name="流程图: 接点 71">
                  <a:extLst>
                    <a:ext uri="{FF2B5EF4-FFF2-40B4-BE49-F238E27FC236}">
                      <a16:creationId xmlns:a16="http://schemas.microsoft.com/office/drawing/2014/main" id="{CA21124A-BFFD-41BE-A982-E9A0229A7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5582363"/>
                  <a:ext cx="457200" cy="457200"/>
                </a:xfrm>
                <a:prstGeom prst="flowChartConnector">
                  <a:avLst/>
                </a:prstGeom>
                <a:blipFill>
                  <a:blip r:embed="rId4"/>
                  <a:stretch>
                    <a:fillRect l="-2273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流程图: 接点 72">
                  <a:extLst>
                    <a:ext uri="{FF2B5EF4-FFF2-40B4-BE49-F238E27FC236}">
                      <a16:creationId xmlns:a16="http://schemas.microsoft.com/office/drawing/2014/main" id="{5728982D-17D6-4174-A38C-069FDE3E0BAA}"/>
                    </a:ext>
                  </a:extLst>
                </p:cNvPr>
                <p:cNvSpPr/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 sz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3" name="流程图: 接点 72">
                  <a:extLst>
                    <a:ext uri="{FF2B5EF4-FFF2-40B4-BE49-F238E27FC236}">
                      <a16:creationId xmlns:a16="http://schemas.microsoft.com/office/drawing/2014/main" id="{5728982D-17D6-4174-A38C-069FDE3E0B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931" y="6706995"/>
                  <a:ext cx="457200" cy="457200"/>
                </a:xfrm>
                <a:prstGeom prst="flowChartConnector">
                  <a:avLst/>
                </a:prstGeom>
                <a:blipFill>
                  <a:blip r:embed="rId5"/>
                  <a:stretch>
                    <a:fillRect l="-2273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流程图: 接点 73">
                  <a:extLst>
                    <a:ext uri="{FF2B5EF4-FFF2-40B4-BE49-F238E27FC236}">
                      <a16:creationId xmlns:a16="http://schemas.microsoft.com/office/drawing/2014/main" id="{687B456F-E20A-484E-8595-9C9C39E159A5}"/>
                    </a:ext>
                  </a:extLst>
                </p:cNvPr>
                <p:cNvSpPr/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流程图: 接点 73">
                  <a:extLst>
                    <a:ext uri="{FF2B5EF4-FFF2-40B4-BE49-F238E27FC236}">
                      <a16:creationId xmlns:a16="http://schemas.microsoft.com/office/drawing/2014/main" id="{687B456F-E20A-484E-8595-9C9C39E15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5125163"/>
                  <a:ext cx="457200" cy="457200"/>
                </a:xfrm>
                <a:prstGeom prst="flowChartConnector">
                  <a:avLst/>
                </a:prstGeom>
                <a:blipFill>
                  <a:blip r:embed="rId6"/>
                  <a:stretch>
                    <a:fillRect l="-2273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F2724678-D1F0-451B-A25D-B718244B6A45}"/>
                    </a:ext>
                  </a:extLst>
                </p:cNvPr>
                <p:cNvSpPr/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1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75" name="流程图: 接点 74">
                  <a:extLst>
                    <a:ext uri="{FF2B5EF4-FFF2-40B4-BE49-F238E27FC236}">
                      <a16:creationId xmlns:a16="http://schemas.microsoft.com/office/drawing/2014/main" id="{F2724678-D1F0-451B-A25D-B718244B6A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84" y="6002826"/>
                  <a:ext cx="457200" cy="457200"/>
                </a:xfrm>
                <a:prstGeom prst="flowChartConnector">
                  <a:avLst/>
                </a:prstGeom>
                <a:blipFill>
                  <a:blip r:embed="rId7"/>
                  <a:stretch>
                    <a:fillRect l="-2273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6E01F7A3-DC62-4A8F-A26F-ADD3BED1392F}"/>
                </a:ext>
              </a:extLst>
            </p:cNvPr>
            <p:cNvCxnSpPr>
              <a:cxnSpLocks/>
              <a:stCxn id="71" idx="5"/>
              <a:endCxn id="74" idx="2"/>
            </p:cNvCxnSpPr>
            <p:nvPr/>
          </p:nvCxnSpPr>
          <p:spPr>
            <a:xfrm>
              <a:off x="5145176" y="4847976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8EC85CD-8EE3-41E3-B5FB-C010786CAB0B}"/>
                </a:ext>
              </a:extLst>
            </p:cNvPr>
            <p:cNvCxnSpPr>
              <a:cxnSpLocks/>
              <a:stCxn id="72" idx="6"/>
              <a:endCxn id="74" idx="2"/>
            </p:cNvCxnSpPr>
            <p:nvPr/>
          </p:nvCxnSpPr>
          <p:spPr>
            <a:xfrm flipV="1">
              <a:off x="5212131" y="5353763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99DB23D-0A50-41DD-A561-E6C18709C550}"/>
                </a:ext>
              </a:extLst>
            </p:cNvPr>
            <p:cNvCxnSpPr>
              <a:cxnSpLocks/>
              <a:stCxn id="73" idx="7"/>
              <a:endCxn id="74" idx="2"/>
            </p:cNvCxnSpPr>
            <p:nvPr/>
          </p:nvCxnSpPr>
          <p:spPr>
            <a:xfrm flipV="1">
              <a:off x="5145176" y="5353763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83E0A2C-C0CE-4480-B624-63F55BB6F8F1}"/>
                </a:ext>
              </a:extLst>
            </p:cNvPr>
            <p:cNvCxnSpPr>
              <a:cxnSpLocks/>
              <a:stCxn id="72" idx="6"/>
              <a:endCxn id="75" idx="2"/>
            </p:cNvCxnSpPr>
            <p:nvPr/>
          </p:nvCxnSpPr>
          <p:spPr>
            <a:xfrm>
              <a:off x="5212131" y="5810963"/>
              <a:ext cx="688953" cy="4204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093B15C-C5B9-4899-8F9C-2FF45DEDE541}"/>
                </a:ext>
              </a:extLst>
            </p:cNvPr>
            <p:cNvCxnSpPr>
              <a:cxnSpLocks/>
              <a:stCxn id="71" idx="5"/>
              <a:endCxn id="75" idx="2"/>
            </p:cNvCxnSpPr>
            <p:nvPr/>
          </p:nvCxnSpPr>
          <p:spPr>
            <a:xfrm>
              <a:off x="5145176" y="4847976"/>
              <a:ext cx="755908" cy="1383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B52E6526-0F5F-4F58-AFF3-C8D9132C6291}"/>
                </a:ext>
              </a:extLst>
            </p:cNvPr>
            <p:cNvCxnSpPr>
              <a:cxnSpLocks/>
              <a:stCxn id="73" idx="7"/>
              <a:endCxn id="75" idx="2"/>
            </p:cNvCxnSpPr>
            <p:nvPr/>
          </p:nvCxnSpPr>
          <p:spPr>
            <a:xfrm flipV="1">
              <a:off x="5145176" y="6231426"/>
              <a:ext cx="755908" cy="542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DCEE6940-1D51-471C-B974-9F016077C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05" y="4144889"/>
            <a:ext cx="3758400" cy="2505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EFEC77-502C-47A9-B37B-D7CC20168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05" y="1490363"/>
            <a:ext cx="3758400" cy="2505600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C0E8BF0C-16A4-4B96-82AD-8D28B4A42B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9" y="1510115"/>
            <a:ext cx="3758400" cy="250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3F37FB74-23DA-430F-AB3D-56FC6CC76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3" y="4144889"/>
            <a:ext cx="3758400" cy="250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05A3360-ABA3-497E-9B2D-2C2B7C0E8C6F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第二层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05A3360-ABA3-497E-9B2D-2C2B7C0E8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blipFill>
                <a:blip r:embed="rId14"/>
                <a:stretch>
                  <a:fillRect l="-2687" r="-597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B9B3AE56-531B-4DCF-858E-085D454AAD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53" y="4144889"/>
            <a:ext cx="3758400" cy="25056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7D2F4EB7-F537-4A53-94EE-83764E9905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53" y="1574702"/>
            <a:ext cx="37584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83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4677F-9E6F-48BE-9313-7C68A570B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59" y="646704"/>
            <a:ext cx="3758400" cy="250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238D77-7B27-497F-9FF3-9E398BF8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8" y="646704"/>
            <a:ext cx="3758400" cy="250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9EB90B-6E54-4FDA-AFBE-3A2136F8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90" y="646704"/>
            <a:ext cx="3758400" cy="2505600"/>
          </a:xfrm>
          <a:prstGeom prst="rect">
            <a:avLst/>
          </a:pr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82C97EC8-F7E0-4729-9834-1801DA585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9" y="3152304"/>
            <a:ext cx="3786801" cy="25056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2952F20E-736C-4DD0-AC65-10369B8C6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791" y="3152304"/>
            <a:ext cx="3786801" cy="2505600"/>
          </a:xfrm>
          <a:prstGeom prst="rect">
            <a:avLst/>
          </a:prstGeom>
        </p:spPr>
      </p:pic>
      <p:pic>
        <p:nvPicPr>
          <p:cNvPr id="17" name="图片 16" descr="图片包含 屏幕截图&#10;&#10;描述已自动生成">
            <a:extLst>
              <a:ext uri="{FF2B5EF4-FFF2-40B4-BE49-F238E27FC236}">
                <a16:creationId xmlns:a16="http://schemas.microsoft.com/office/drawing/2014/main" id="{82E04DAD-7EFA-4E91-AE50-D65D5DB2B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90" y="3152304"/>
            <a:ext cx="3786801" cy="25056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FD4D725-B8BC-4793-8A65-22AB51C9F086}"/>
              </a:ext>
            </a:extLst>
          </p:cNvPr>
          <p:cNvSpPr txBox="1"/>
          <p:nvPr/>
        </p:nvSpPr>
        <p:spPr>
          <a:xfrm>
            <a:off x="4142806" y="27737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第一层权重更新在输入空间的可视化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E7650C0-A6D9-48B3-8373-C707CC0CDF82}"/>
                  </a:ext>
                </a:extLst>
              </p:cNvPr>
              <p:cNvSpPr/>
              <p:nvPr/>
            </p:nvSpPr>
            <p:spPr>
              <a:xfrm>
                <a:off x="1103684" y="5749631"/>
                <a:ext cx="4435982" cy="105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    </m:t>
                    </m:r>
                  </m:oMath>
                </a14:m>
                <a:r>
                  <a:rPr lang="zh-CN" altLang="en-US" dirty="0"/>
                  <a:t>[-3.75721593e</a:t>
                </a:r>
                <a:r>
                  <a:rPr lang="zh-CN" altLang="en-US" baseline="30000" dirty="0"/>
                  <a:t>-04</a:t>
                </a:r>
                <a:r>
                  <a:rPr lang="zh-CN" altLang="en-US" dirty="0"/>
                  <a:t>, -1.24820643e</a:t>
                </a:r>
                <a:r>
                  <a:rPr lang="zh-CN" altLang="en-US" baseline="30000" dirty="0"/>
                  <a:t>-03</a:t>
                </a:r>
                <a:r>
                  <a:rPr lang="zh-CN" altLang="en-US" dirty="0"/>
                  <a:t>]</a:t>
                </a:r>
              </a:p>
              <a:p>
                <a:r>
                  <a:rPr lang="zh-CN" altLang="en-US" dirty="0"/>
                  <a:t>         [ 9.54784722e</a:t>
                </a:r>
                <a:r>
                  <a:rPr lang="zh-CN" altLang="en-US" baseline="30000" dirty="0"/>
                  <a:t>-05</a:t>
                </a:r>
                <a:r>
                  <a:rPr lang="zh-CN" altLang="en-US" dirty="0"/>
                  <a:t>,  5.51868072e</a:t>
                </a:r>
                <a:r>
                  <a:rPr lang="zh-CN" altLang="en-US" baseline="30000" dirty="0"/>
                  <a:t>-04</a:t>
                </a:r>
                <a:r>
                  <a:rPr lang="zh-CN" altLang="en-US" dirty="0"/>
                  <a:t>]</a:t>
                </a:r>
              </a:p>
              <a:p>
                <a:r>
                  <a:rPr lang="zh-CN" altLang="en-US" dirty="0"/>
                  <a:t>         [ 1.22985807e</a:t>
                </a:r>
                <a:r>
                  <a:rPr lang="zh-CN" altLang="en-US" baseline="30000" dirty="0"/>
                  <a:t>-04</a:t>
                </a:r>
                <a:r>
                  <a:rPr lang="zh-CN" altLang="en-US" dirty="0"/>
                  <a:t>,  2.23103034e</a:t>
                </a:r>
                <a:r>
                  <a:rPr lang="zh-CN" altLang="en-US" baseline="30000" dirty="0"/>
                  <a:t>-04</a:t>
                </a:r>
                <a:r>
                  <a:rPr lang="zh-CN" altLang="en-US" dirty="0"/>
                  <a:t>]</a:t>
                </a: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E7650C0-A6D9-48B3-8373-C707CC0CDF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84" y="5749631"/>
                <a:ext cx="4435982" cy="1053558"/>
              </a:xfrm>
              <a:prstGeom prst="rect">
                <a:avLst/>
              </a:prstGeom>
              <a:blipFill>
                <a:blip r:embed="rId8"/>
                <a:stretch>
                  <a:fillRect b="-8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1096B79-3D84-4E8D-9AEF-B183D4B09F7E}"/>
                  </a:ext>
                </a:extLst>
              </p:cNvPr>
              <p:cNvSpPr/>
              <p:nvPr/>
            </p:nvSpPr>
            <p:spPr>
              <a:xfrm>
                <a:off x="6961609" y="5749631"/>
                <a:ext cx="2935550" cy="1053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[-0.00078143]</a:t>
                </a:r>
              </a:p>
              <a:p>
                <a:r>
                  <a:rPr lang="zh-CN" altLang="en-US" dirty="0"/>
                  <a:t>    [ 0.00191094]</a:t>
                </a:r>
              </a:p>
              <a:p>
                <a:r>
                  <a:rPr lang="zh-CN" altLang="en-US" dirty="0"/>
                  <a:t>    [ 0.00075915]]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1096B79-3D84-4E8D-9AEF-B183D4B09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09" y="5749631"/>
                <a:ext cx="2935550" cy="1053558"/>
              </a:xfrm>
              <a:prstGeom prst="rect">
                <a:avLst/>
              </a:prstGeom>
              <a:blipFill>
                <a:blip r:embed="rId9"/>
                <a:stretch>
                  <a:fillRect b="-8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329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/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289C302F-047D-4495-9796-2C10CE1A8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00" y="4352400"/>
            <a:ext cx="3758400" cy="2505600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394FEF3F-A6B0-4AAF-8164-6980D8BBCA97}"/>
              </a:ext>
            </a:extLst>
          </p:cNvPr>
          <p:cNvGrpSpPr/>
          <p:nvPr/>
        </p:nvGrpSpPr>
        <p:grpSpPr>
          <a:xfrm>
            <a:off x="8525434" y="4552087"/>
            <a:ext cx="1266822" cy="1928673"/>
            <a:chOff x="6378605" y="365125"/>
            <a:chExt cx="1603353" cy="2706464"/>
          </a:xfrm>
        </p:grpSpPr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9F5C8104-5993-4E91-B31D-86652D75ABF1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3E7A9E9E-05D3-4696-9F93-8BA683D6B1E7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流程图: 接点 33">
                  <a:extLst>
                    <a:ext uri="{FF2B5EF4-FFF2-40B4-BE49-F238E27FC236}">
                      <a16:creationId xmlns:a16="http://schemas.microsoft.com/office/drawing/2014/main" id="{E23F9AD3-5159-4D90-99C5-8AC225A0CA96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流程图: 接点 33">
                  <a:extLst>
                    <a:ext uri="{FF2B5EF4-FFF2-40B4-BE49-F238E27FC236}">
                      <a16:creationId xmlns:a16="http://schemas.microsoft.com/office/drawing/2014/main" id="{E23F9AD3-5159-4D90-99C5-8AC225A0C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7"/>
                  <a:stretch>
                    <a:fillRect l="-6557" b="-727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流程图: 接点 34">
                  <a:extLst>
                    <a:ext uri="{FF2B5EF4-FFF2-40B4-BE49-F238E27FC236}">
                      <a16:creationId xmlns:a16="http://schemas.microsoft.com/office/drawing/2014/main" id="{08D0DF26-1459-4912-B351-DEE9D0321271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0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流程图: 接点 35">
                  <a:extLst>
                    <a:ext uri="{FF2B5EF4-FFF2-40B4-BE49-F238E27FC236}">
                      <a16:creationId xmlns:a16="http://schemas.microsoft.com/office/drawing/2014/main" id="{43D360FD-B39C-4A22-B5A3-95F92738E277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CA32C6-3EBD-4105-866B-7346630FA8A4}"/>
                </a:ext>
              </a:extLst>
            </p:cNvPr>
            <p:cNvCxnSpPr>
              <a:cxnSpLocks/>
              <a:stCxn id="34" idx="3"/>
              <a:endCxn id="32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0FF29BAE-27CE-4539-B0D2-5DC2E9A680E0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B7F74ED-F084-4E85-A6D9-A54C5BFE731B}"/>
                </a:ext>
              </a:extLst>
            </p:cNvPr>
            <p:cNvCxnSpPr>
              <a:cxnSpLocks/>
              <a:stCxn id="32" idx="6"/>
              <a:endCxn id="36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1933F275-2B94-4E57-AF42-4359F5923997}"/>
                </a:ext>
              </a:extLst>
            </p:cNvPr>
            <p:cNvCxnSpPr>
              <a:cxnSpLocks/>
              <a:stCxn id="33" idx="6"/>
              <a:endCxn id="36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D2F9EAF-19DE-4F0C-BFD0-239082B7FDAB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087FE3A-759A-4D73-BB3A-D506E38D9D20}"/>
                </a:ext>
              </a:extLst>
            </p:cNvPr>
            <p:cNvCxnSpPr>
              <a:cxnSpLocks/>
              <a:stCxn id="33" idx="6"/>
              <a:endCxn id="34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D254E56-38BC-420C-A45F-554D6908A1F0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第一层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D254E56-38BC-420C-A45F-554D6908A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blipFill>
                <a:blip r:embed="rId12"/>
                <a:stretch>
                  <a:fillRect l="-2687" r="-238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20474B20-2BDD-47F1-847A-7C31CFC892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5" y="1695537"/>
            <a:ext cx="3758400" cy="250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88DD9E-A7BB-47F7-B874-04B0DBF199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1695537"/>
            <a:ext cx="3758400" cy="2505600"/>
          </a:xfrm>
          <a:prstGeom prst="rect">
            <a:avLst/>
          </a:prstGeom>
        </p:spPr>
      </p:pic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DFB6B3EE-2CC4-4DA2-8E02-82081D155C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77" y="1690441"/>
            <a:ext cx="37584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/>
              <p:nvPr/>
            </p:nvSpPr>
            <p:spPr>
              <a:xfrm>
                <a:off x="925437" y="850550"/>
                <a:ext cx="2401811" cy="280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37" y="850550"/>
                <a:ext cx="2401811" cy="280398"/>
              </a:xfrm>
              <a:prstGeom prst="rect">
                <a:avLst/>
              </a:prstGeom>
              <a:blipFill>
                <a:blip r:embed="rId3"/>
                <a:stretch>
                  <a:fillRect l="-1777" t="-217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CD0987-5F0E-4A5D-A998-DECD25219A2F}"/>
                  </a:ext>
                </a:extLst>
              </p:cNvPr>
              <p:cNvSpPr txBox="1"/>
              <p:nvPr/>
            </p:nvSpPr>
            <p:spPr>
              <a:xfrm>
                <a:off x="4446409" y="850550"/>
                <a:ext cx="240181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FCD0987-5F0E-4A5D-A998-DECD2521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409" y="850550"/>
                <a:ext cx="2401811" cy="280718"/>
              </a:xfrm>
              <a:prstGeom prst="rect">
                <a:avLst/>
              </a:prstGeom>
              <a:blipFill>
                <a:blip r:embed="rId4"/>
                <a:stretch>
                  <a:fillRect l="-1523" t="-2174" r="-25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659E83-EF73-4B9F-9282-B72BB52036B6}"/>
                  </a:ext>
                </a:extLst>
              </p:cNvPr>
              <p:cNvSpPr txBox="1"/>
              <p:nvPr/>
            </p:nvSpPr>
            <p:spPr>
              <a:xfrm>
                <a:off x="8173938" y="850550"/>
                <a:ext cx="2401811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A659E83-EF73-4B9F-9282-B72BB520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38" y="850550"/>
                <a:ext cx="2401811" cy="282129"/>
              </a:xfrm>
              <a:prstGeom prst="rect">
                <a:avLst/>
              </a:prstGeom>
              <a:blipFill>
                <a:blip r:embed="rId5"/>
                <a:stretch>
                  <a:fillRect l="-1777" t="-2174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2E055CD1-F1CA-435F-A119-B31E0DF964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3699145" y="1132679"/>
            <a:ext cx="3520972" cy="28665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E20FE4-679C-4CFB-ACFC-4F1766BAC7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178173" y="1132679"/>
            <a:ext cx="3520972" cy="286652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FDAD6B9-8E89-42D2-805A-6864D74DE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74" y="1132679"/>
            <a:ext cx="4299788" cy="286652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CFB87A5-082D-4F71-BB0D-876C5A6D95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3748220" y="3991474"/>
            <a:ext cx="3520972" cy="286652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E734114-2CEB-4005-AC2E-C80E0DEC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02805" y="3991474"/>
            <a:ext cx="3520972" cy="28665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573F6DB-0F91-489F-B918-ACCD7610D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49" y="3991475"/>
            <a:ext cx="4299788" cy="28665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4C5541-908C-43F8-AF95-E31AF2C72DA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0"/>
          <a:stretch/>
        </p:blipFill>
        <p:spPr>
          <a:xfrm>
            <a:off x="202804" y="3927267"/>
            <a:ext cx="3520971" cy="28667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0717BC-C1E4-4778-B8F7-7AF13AA5E5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0"/>
          <a:stretch/>
        </p:blipFill>
        <p:spPr>
          <a:xfrm>
            <a:off x="178171" y="1130948"/>
            <a:ext cx="3520971" cy="28664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29BB40-17CE-4597-BB91-FA48B5EA4D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120"/>
          <a:stretch/>
        </p:blipFill>
        <p:spPr>
          <a:xfrm>
            <a:off x="3723589" y="1130605"/>
            <a:ext cx="3520971" cy="28667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6B32159-EE70-44C7-8429-0C1140D226E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2"/>
          <a:stretch/>
        </p:blipFill>
        <p:spPr>
          <a:xfrm>
            <a:off x="3748221" y="3927267"/>
            <a:ext cx="3520971" cy="286652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2091839-DD63-4F59-B93D-06AFC87696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90" y="1130605"/>
            <a:ext cx="4291304" cy="286086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52E7464-9013-459A-ADA4-1D18627B5B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940" y="3927024"/>
            <a:ext cx="4300154" cy="28667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990C7EA-3E4F-43CF-A8E0-EC43D94C83C0}"/>
              </a:ext>
            </a:extLst>
          </p:cNvPr>
          <p:cNvSpPr txBox="1"/>
          <p:nvPr/>
        </p:nvSpPr>
        <p:spPr>
          <a:xfrm>
            <a:off x="4329485" y="187303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第一层隐层 </a:t>
            </a:r>
            <a:r>
              <a:rPr lang="en-US" altLang="zh-CN" sz="2800" dirty="0"/>
              <a:t>2-3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82825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/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zh-CN" alt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zh-CN" altLang="en-US" sz="24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56" y="858352"/>
                <a:ext cx="1885773" cy="635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B7E017E3-F465-4BCD-8BC2-E8B515D68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56" y="4263624"/>
            <a:ext cx="3758400" cy="25056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9AE734-7137-4FC4-82BA-4E2F4AC6A72F}"/>
              </a:ext>
            </a:extLst>
          </p:cNvPr>
          <p:cNvGrpSpPr/>
          <p:nvPr/>
        </p:nvGrpSpPr>
        <p:grpSpPr>
          <a:xfrm>
            <a:off x="8525434" y="4552087"/>
            <a:ext cx="1266822" cy="1928673"/>
            <a:chOff x="6378605" y="365125"/>
            <a:chExt cx="1603353" cy="2706464"/>
          </a:xfrm>
        </p:grpSpPr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2E741448-2353-4521-A71A-DE9CCE6F5D52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18" name="流程图: 接点 17">
              <a:extLst>
                <a:ext uri="{FF2B5EF4-FFF2-40B4-BE49-F238E27FC236}">
                  <a16:creationId xmlns:a16="http://schemas.microsoft.com/office/drawing/2014/main" id="{E7D6C355-50D4-4FBA-BA60-B2919447CDC8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流程图: 接点 18">
                  <a:extLst>
                    <a:ext uri="{FF2B5EF4-FFF2-40B4-BE49-F238E27FC236}">
                      <a16:creationId xmlns:a16="http://schemas.microsoft.com/office/drawing/2014/main" id="{09C883EA-73DB-4C9E-ACBE-3D8603E9DE90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流程图: 接点 18">
                  <a:extLst>
                    <a:ext uri="{FF2B5EF4-FFF2-40B4-BE49-F238E27FC236}">
                      <a16:creationId xmlns:a16="http://schemas.microsoft.com/office/drawing/2014/main" id="{09C883EA-73DB-4C9E-ACBE-3D8603E9D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7"/>
                  <a:stretch>
                    <a:fillRect l="-6557" b="-727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流程图: 接点 19">
                  <a:extLst>
                    <a:ext uri="{FF2B5EF4-FFF2-40B4-BE49-F238E27FC236}">
                      <a16:creationId xmlns:a16="http://schemas.microsoft.com/office/drawing/2014/main" id="{92D1F49D-4B88-4901-8BBC-3E45514019DB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0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流程图: 接点 20">
                  <a:extLst>
                    <a:ext uri="{FF2B5EF4-FFF2-40B4-BE49-F238E27FC236}">
                      <a16:creationId xmlns:a16="http://schemas.microsoft.com/office/drawing/2014/main" id="{FD0ADFFF-02BA-4454-9C74-DD5850C769CB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1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E4ABCFB-B5A5-4FE8-B8DC-40A33C47A296}"/>
                </a:ext>
              </a:extLst>
            </p:cNvPr>
            <p:cNvCxnSpPr>
              <a:cxnSpLocks/>
              <a:stCxn id="19" idx="3"/>
              <a:endCxn id="17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327EB03-4360-46ED-9F5A-CA93823DEA01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0468531-B7C2-4F9D-AD87-CF3726AC31B5}"/>
                </a:ext>
              </a:extLst>
            </p:cNvPr>
            <p:cNvCxnSpPr>
              <a:cxnSpLocks/>
              <a:stCxn id="17" idx="6"/>
              <a:endCxn id="21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286EB90-B661-4D78-97AE-70DDB798819A}"/>
                </a:ext>
              </a:extLst>
            </p:cNvPr>
            <p:cNvCxnSpPr>
              <a:cxnSpLocks/>
              <a:stCxn id="18" idx="6"/>
              <a:endCxn id="21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941DD129-6041-4039-9EC2-0709F0F15145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858C0DB-DDFA-40C3-86F6-AB8C4B9CB425}"/>
                </a:ext>
              </a:extLst>
            </p:cNvPr>
            <p:cNvCxnSpPr>
              <a:cxnSpLocks/>
              <a:stCxn id="18" idx="6"/>
              <a:endCxn id="19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3720F1-EAB6-40BA-8A08-1D9A6EBDADBA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第一层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63720F1-EAB6-40BA-8A08-1D9A6EBD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46842" cy="499560"/>
              </a:xfrm>
              <a:prstGeom prst="rect">
                <a:avLst/>
              </a:prstGeom>
              <a:blipFill>
                <a:blip r:embed="rId12"/>
                <a:stretch>
                  <a:fillRect l="-2687" r="-238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5FD1E3BB-AB8B-4525-8092-FCB29F9F9E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93" y="1625871"/>
            <a:ext cx="3758400" cy="25056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14861E45-90EF-45D8-88A6-504C120CB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00" y="1625871"/>
            <a:ext cx="3758400" cy="250560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F152EB41-546B-4444-99E6-8D1EDD32D9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91" y="1625871"/>
            <a:ext cx="37584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2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/>
              <p:nvPr/>
            </p:nvSpPr>
            <p:spPr>
              <a:xfrm>
                <a:off x="5372907" y="1146600"/>
                <a:ext cx="1041632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6B9E40B-A735-43DA-842F-75203273C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907" y="1146600"/>
                <a:ext cx="1041632" cy="635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>
            <a:extLst>
              <a:ext uri="{FF2B5EF4-FFF2-40B4-BE49-F238E27FC236}">
                <a16:creationId xmlns:a16="http://schemas.microsoft.com/office/drawing/2014/main" id="{80853547-60C2-4520-AEFA-96F25F3C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9153"/>
            <a:ext cx="4508538" cy="3005692"/>
          </a:xfrm>
          <a:prstGeom prst="rect">
            <a:avLst/>
          </a:prstGeom>
        </p:spPr>
      </p:pic>
      <p:grpSp>
        <p:nvGrpSpPr>
          <p:cNvPr id="56" name="组合 55">
            <a:extLst>
              <a:ext uri="{FF2B5EF4-FFF2-40B4-BE49-F238E27FC236}">
                <a16:creationId xmlns:a16="http://schemas.microsoft.com/office/drawing/2014/main" id="{06D6837E-3FE4-40FA-A5A0-918B7220A216}"/>
              </a:ext>
            </a:extLst>
          </p:cNvPr>
          <p:cNvGrpSpPr/>
          <p:nvPr/>
        </p:nvGrpSpPr>
        <p:grpSpPr>
          <a:xfrm>
            <a:off x="9081786" y="600686"/>
            <a:ext cx="1041632" cy="1727193"/>
            <a:chOff x="3926912" y="465591"/>
            <a:chExt cx="1603353" cy="2706464"/>
          </a:xfrm>
        </p:grpSpPr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60BA9C63-D34B-4F24-9269-931E3B8CF566}"/>
                </a:ext>
              </a:extLst>
            </p:cNvPr>
            <p:cNvSpPr/>
            <p:nvPr/>
          </p:nvSpPr>
          <p:spPr>
            <a:xfrm>
              <a:off x="3926912" y="1133023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46" name="流程图: 接点 45">
              <a:extLst>
                <a:ext uri="{FF2B5EF4-FFF2-40B4-BE49-F238E27FC236}">
                  <a16:creationId xmlns:a16="http://schemas.microsoft.com/office/drawing/2014/main" id="{D54A2600-3FC8-4732-9DCA-1FD7EE5DA713}"/>
                </a:ext>
              </a:extLst>
            </p:cNvPr>
            <p:cNvSpPr/>
            <p:nvPr/>
          </p:nvSpPr>
          <p:spPr>
            <a:xfrm>
              <a:off x="3926912" y="2010686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流程图: 接点 46">
                  <a:extLst>
                    <a:ext uri="{FF2B5EF4-FFF2-40B4-BE49-F238E27FC236}">
                      <a16:creationId xmlns:a16="http://schemas.microsoft.com/office/drawing/2014/main" id="{044252F4-3AAC-420E-BF5B-C03D7DC65B01}"/>
                    </a:ext>
                  </a:extLst>
                </p:cNvPr>
                <p:cNvSpPr/>
                <p:nvPr/>
              </p:nvSpPr>
              <p:spPr>
                <a:xfrm>
                  <a:off x="5073065" y="465591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流程图: 接点 46">
                  <a:extLst>
                    <a:ext uri="{FF2B5EF4-FFF2-40B4-BE49-F238E27FC236}">
                      <a16:creationId xmlns:a16="http://schemas.microsoft.com/office/drawing/2014/main" id="{044252F4-3AAC-420E-BF5B-C03D7DC65B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065" y="465591"/>
                  <a:ext cx="457200" cy="457200"/>
                </a:xfrm>
                <a:prstGeom prst="flowChartConnector">
                  <a:avLst/>
                </a:prstGeom>
                <a:blipFill>
                  <a:blip r:embed="rId4"/>
                  <a:stretch>
                    <a:fillRect l="-17647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流程图: 接点 47">
                  <a:extLst>
                    <a:ext uri="{FF2B5EF4-FFF2-40B4-BE49-F238E27FC236}">
                      <a16:creationId xmlns:a16="http://schemas.microsoft.com/office/drawing/2014/main" id="{81CF68F9-3A7B-4297-A820-200B9E0A2BE2}"/>
                    </a:ext>
                  </a:extLst>
                </p:cNvPr>
                <p:cNvSpPr/>
                <p:nvPr/>
              </p:nvSpPr>
              <p:spPr>
                <a:xfrm>
                  <a:off x="5073065" y="1590223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流程图: 接点 47">
                  <a:extLst>
                    <a:ext uri="{FF2B5EF4-FFF2-40B4-BE49-F238E27FC236}">
                      <a16:creationId xmlns:a16="http://schemas.microsoft.com/office/drawing/2014/main" id="{81CF68F9-3A7B-4297-A820-200B9E0A2B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065" y="1590223"/>
                  <a:ext cx="457200" cy="457200"/>
                </a:xfrm>
                <a:prstGeom prst="flowChartConnector">
                  <a:avLst/>
                </a:prstGeom>
                <a:blipFill>
                  <a:blip r:embed="rId5"/>
                  <a:stretch>
                    <a:fillRect l="-17647" b="-1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流程图: 接点 48">
                  <a:extLst>
                    <a:ext uri="{FF2B5EF4-FFF2-40B4-BE49-F238E27FC236}">
                      <a16:creationId xmlns:a16="http://schemas.microsoft.com/office/drawing/2014/main" id="{4D52563D-6D5B-4B30-8A42-5EC145CDA535}"/>
                    </a:ext>
                  </a:extLst>
                </p:cNvPr>
                <p:cNvSpPr/>
                <p:nvPr/>
              </p:nvSpPr>
              <p:spPr>
                <a:xfrm>
                  <a:off x="5073065" y="2714855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流程图: 接点 48">
                  <a:extLst>
                    <a:ext uri="{FF2B5EF4-FFF2-40B4-BE49-F238E27FC236}">
                      <a16:creationId xmlns:a16="http://schemas.microsoft.com/office/drawing/2014/main" id="{4D52563D-6D5B-4B30-8A42-5EC145CDA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065" y="2714855"/>
                  <a:ext cx="457200" cy="457200"/>
                </a:xfrm>
                <a:prstGeom prst="flowChartConnector">
                  <a:avLst/>
                </a:prstGeom>
                <a:blipFill>
                  <a:blip r:embed="rId6"/>
                  <a:stretch>
                    <a:fillRect l="-17647" b="-1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203E543-C36D-4AC9-9FF5-F2541290E4A6}"/>
                </a:ext>
              </a:extLst>
            </p:cNvPr>
            <p:cNvCxnSpPr>
              <a:cxnSpLocks/>
              <a:stCxn id="47" idx="3"/>
              <a:endCxn id="45" idx="6"/>
            </p:cNvCxnSpPr>
            <p:nvPr/>
          </p:nvCxnSpPr>
          <p:spPr>
            <a:xfrm flipH="1">
              <a:off x="4384112" y="855836"/>
              <a:ext cx="755908" cy="505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BA20EA9B-A597-40E2-A030-BB444F0606DA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>
              <a:off x="4384112" y="1361623"/>
              <a:ext cx="688953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3841D97-3AB7-43F3-ABEE-84BCD30FB38D}"/>
                </a:ext>
              </a:extLst>
            </p:cNvPr>
            <p:cNvCxnSpPr>
              <a:cxnSpLocks/>
              <a:stCxn id="45" idx="6"/>
              <a:endCxn id="49" idx="1"/>
            </p:cNvCxnSpPr>
            <p:nvPr/>
          </p:nvCxnSpPr>
          <p:spPr>
            <a:xfrm>
              <a:off x="4384112" y="1361623"/>
              <a:ext cx="755908" cy="14201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852DC2E8-D5C2-4FDA-959D-5681008FDD8B}"/>
                </a:ext>
              </a:extLst>
            </p:cNvPr>
            <p:cNvCxnSpPr>
              <a:cxnSpLocks/>
              <a:stCxn id="46" idx="6"/>
              <a:endCxn id="49" idx="1"/>
            </p:cNvCxnSpPr>
            <p:nvPr/>
          </p:nvCxnSpPr>
          <p:spPr>
            <a:xfrm>
              <a:off x="4384112" y="2239286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177232A9-9CC5-4336-AF0B-EDC097A2BC2C}"/>
                </a:ext>
              </a:extLst>
            </p:cNvPr>
            <p:cNvCxnSpPr>
              <a:cxnSpLocks/>
              <a:stCxn id="46" idx="6"/>
              <a:endCxn id="48" idx="2"/>
            </p:cNvCxnSpPr>
            <p:nvPr/>
          </p:nvCxnSpPr>
          <p:spPr>
            <a:xfrm flipV="1">
              <a:off x="4384112" y="1818823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EB635696-CCE0-48AB-83F9-83BDACD1169A}"/>
                </a:ext>
              </a:extLst>
            </p:cNvPr>
            <p:cNvCxnSpPr>
              <a:cxnSpLocks/>
              <a:stCxn id="46" idx="6"/>
              <a:endCxn id="47" idx="3"/>
            </p:cNvCxnSpPr>
            <p:nvPr/>
          </p:nvCxnSpPr>
          <p:spPr>
            <a:xfrm flipV="1">
              <a:off x="4384112" y="855836"/>
              <a:ext cx="755908" cy="1383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FB8A6A3-E3D8-4EE7-BE85-5C0830D42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40" y="2729153"/>
            <a:ext cx="4508538" cy="3005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61C368-5ECB-44D2-A37C-B45C1AF0B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7"/>
          <a:stretch/>
        </p:blipFill>
        <p:spPr>
          <a:xfrm>
            <a:off x="8083458" y="2729153"/>
            <a:ext cx="4079920" cy="3005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1463A63-3E3F-4AC8-936F-5169F7EA1BA0}"/>
                  </a:ext>
                </a:extLst>
              </p:cNvPr>
              <p:cNvSpPr txBox="1"/>
              <p:nvPr/>
            </p:nvSpPr>
            <p:spPr>
              <a:xfrm>
                <a:off x="4875121" y="188272"/>
                <a:ext cx="2010166" cy="499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第一层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/>
                  <a:t>的可视化</a:t>
                </a: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1463A63-3E3F-4AC8-936F-5169F7EA1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21" y="188272"/>
                <a:ext cx="2010166" cy="499560"/>
              </a:xfrm>
              <a:prstGeom prst="rect">
                <a:avLst/>
              </a:prstGeom>
              <a:blipFill>
                <a:blip r:embed="rId9"/>
                <a:stretch>
                  <a:fillRect l="-2736" r="-2432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8AD1FF0D-985C-4D56-9A74-55453BB4E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45" y="2728845"/>
            <a:ext cx="4509000" cy="3006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CF1BBED5-D588-465B-8507-EAD14B2A0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15" y="2728845"/>
            <a:ext cx="4509000" cy="300600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9A49FB47-3BF3-4020-A2E6-C41E15A5C1E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6"/>
          <a:stretch/>
        </p:blipFill>
        <p:spPr>
          <a:xfrm>
            <a:off x="8023230" y="2728845"/>
            <a:ext cx="4168770" cy="30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5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F8D7446C-7185-4C93-B634-27F13AFC4F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0" y="2235200"/>
                <a:ext cx="9144000" cy="23876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CN" altLang="en-US" dirty="0"/>
                  <a:t>关于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>
                        <a:latin typeface="Cambria Math" panose="02040503050406030204" pitchFamily="18" charset="0"/>
                      </a:rPr>
                      <m:t>剖分</m:t>
                    </m:r>
                  </m:oMath>
                </a14:m>
                <a:r>
                  <a:rPr lang="zh-CN" altLang="en-US" dirty="0"/>
                  <a:t>效果来源的分析</a:t>
                </a:r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pPr algn="ctr"/>
                <a:r>
                  <a:rPr lang="zh-CN" altLang="en-US" sz="2800" dirty="0"/>
                  <a:t>以</a:t>
                </a:r>
                <a:r>
                  <a:rPr lang="en-US" altLang="zh-CN" sz="2800" dirty="0"/>
                  <a:t>Epoch-31</a:t>
                </a:r>
                <a:r>
                  <a:rPr lang="zh-CN" altLang="en-US" sz="2800" dirty="0"/>
                  <a:t>，</a:t>
                </a:r>
                <a:r>
                  <a:rPr lang="en-US" altLang="zh-CN" sz="2800" dirty="0"/>
                  <a:t> Epoch-500</a:t>
                </a:r>
                <a:r>
                  <a:rPr lang="zh-CN" altLang="en-US" sz="2800" dirty="0"/>
                  <a:t>为例</a:t>
                </a:r>
              </a:p>
            </p:txBody>
          </p:sp>
        </mc:Choice>
        <mc:Fallback xmlns="">
          <p:sp>
            <p:nvSpPr>
              <p:cNvPr id="23" name="标题 1">
                <a:extLst>
                  <a:ext uri="{FF2B5EF4-FFF2-40B4-BE49-F238E27FC236}">
                    <a16:creationId xmlns:a16="http://schemas.microsoft.com/office/drawing/2014/main" id="{F8D7446C-7185-4C93-B634-27F13AFC4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235200"/>
                <a:ext cx="9144000" cy="2387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18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/>
              <p:nvPr/>
            </p:nvSpPr>
            <p:spPr>
              <a:xfrm>
                <a:off x="3527316" y="446503"/>
                <a:ext cx="5137368" cy="635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400" dirty="0"/>
                  <a:t>受到前三层剖分的影响来源于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3CFF58A-3646-4C1C-B70E-7A70F5BE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316" y="446503"/>
                <a:ext cx="5137368" cy="635367"/>
              </a:xfrm>
              <a:prstGeom prst="rect">
                <a:avLst/>
              </a:prstGeom>
              <a:blipFill>
                <a:blip r:embed="rId2"/>
                <a:stretch>
                  <a:fillRect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/>
              <p:nvPr/>
            </p:nvSpPr>
            <p:spPr>
              <a:xfrm>
                <a:off x="5047633" y="1289216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0BFB1E3-9B7D-4B13-AEB6-D51D05C67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33" y="1289216"/>
                <a:ext cx="1577676" cy="896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C2E1E799-A63E-4BE1-86D0-C2629ACDE55B}"/>
              </a:ext>
            </a:extLst>
          </p:cNvPr>
          <p:cNvGrpSpPr/>
          <p:nvPr/>
        </p:nvGrpSpPr>
        <p:grpSpPr>
          <a:xfrm>
            <a:off x="4326514" y="2136416"/>
            <a:ext cx="3039873" cy="2621499"/>
            <a:chOff x="3839223" y="2097331"/>
            <a:chExt cx="4119602" cy="3692809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4320854E-20ED-4FB6-AF74-309FFAD7E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" r="35828"/>
            <a:stretch/>
          </p:blipFill>
          <p:spPr>
            <a:xfrm>
              <a:off x="3839223" y="2132533"/>
              <a:ext cx="3388586" cy="3657607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6C5D2A6F-16E5-4C14-A8A1-12DFC7793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21" r="10355"/>
            <a:stretch/>
          </p:blipFill>
          <p:spPr>
            <a:xfrm>
              <a:off x="7227809" y="2097331"/>
              <a:ext cx="731016" cy="3657607"/>
            </a:xfrm>
            <a:prstGeom prst="rect">
              <a:avLst/>
            </a:prstGeom>
          </p:spPr>
        </p:pic>
      </p:grpSp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1D31F9D3-6296-42A6-84DB-9DF7CC60E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" y="-2660"/>
            <a:ext cx="3429000" cy="22860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8F20D37-50A8-43EF-B5B7-37F054BF1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9323"/>
            <a:ext cx="3429000" cy="2286000"/>
          </a:xfrm>
          <a:prstGeom prst="rect">
            <a:avLst/>
          </a:prstGeom>
        </p:spPr>
      </p:pic>
      <p:pic>
        <p:nvPicPr>
          <p:cNvPr id="27" name="图片 26" descr="图片包含 屏幕截图&#10;&#10;描述已自动生成">
            <a:extLst>
              <a:ext uri="{FF2B5EF4-FFF2-40B4-BE49-F238E27FC236}">
                <a16:creationId xmlns:a16="http://schemas.microsoft.com/office/drawing/2014/main" id="{57BD2DC8-74CC-46CB-8C9F-AA1D9075E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" y="4561306"/>
            <a:ext cx="3429000" cy="2286000"/>
          </a:xfrm>
          <a:prstGeom prst="rect">
            <a:avLst/>
          </a:prstGeom>
        </p:spPr>
      </p:pic>
      <p:pic>
        <p:nvPicPr>
          <p:cNvPr id="30" name="图片 29" descr="图片包含 屏幕截图&#10;&#10;描述已自动生成">
            <a:extLst>
              <a:ext uri="{FF2B5EF4-FFF2-40B4-BE49-F238E27FC236}">
                <a16:creationId xmlns:a16="http://schemas.microsoft.com/office/drawing/2014/main" id="{B4B05DFA-BCD3-429F-9B51-77CE91557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14" y="2185296"/>
            <a:ext cx="3758400" cy="2505600"/>
          </a:xfrm>
          <a:prstGeom prst="rect">
            <a:avLst/>
          </a:prstGeom>
        </p:spPr>
      </p:pic>
      <p:pic>
        <p:nvPicPr>
          <p:cNvPr id="32" name="图片 31" descr="图片包含 屏幕截图&#10;&#10;描述已自动生成">
            <a:extLst>
              <a:ext uri="{FF2B5EF4-FFF2-40B4-BE49-F238E27FC236}">
                <a16:creationId xmlns:a16="http://schemas.microsoft.com/office/drawing/2014/main" id="{14CBDEDA-858E-4E91-B8F2-D9699D2C14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15" y="0"/>
            <a:ext cx="3429000" cy="2286000"/>
          </a:xfrm>
          <a:prstGeom prst="rect">
            <a:avLst/>
          </a:prstGeom>
        </p:spPr>
      </p:pic>
      <p:pic>
        <p:nvPicPr>
          <p:cNvPr id="31" name="图片 30" descr="图片包含 屏幕截图&#10;&#10;描述已自动生成">
            <a:extLst>
              <a:ext uri="{FF2B5EF4-FFF2-40B4-BE49-F238E27FC236}">
                <a16:creationId xmlns:a16="http://schemas.microsoft.com/office/drawing/2014/main" id="{7D1A0463-6F27-4AB3-B04F-9F1F449006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/>
          <a:stretch/>
        </p:blipFill>
        <p:spPr>
          <a:xfrm>
            <a:off x="8724719" y="2286001"/>
            <a:ext cx="3126450" cy="2286000"/>
          </a:xfrm>
          <a:prstGeom prst="rect">
            <a:avLst/>
          </a:prstGeom>
        </p:spPr>
      </p:pic>
      <p:pic>
        <p:nvPicPr>
          <p:cNvPr id="33" name="图片 32" descr="图片包含 屏幕截图&#10;&#10;描述已自动生成">
            <a:extLst>
              <a:ext uri="{FF2B5EF4-FFF2-40B4-BE49-F238E27FC236}">
                <a16:creationId xmlns:a16="http://schemas.microsoft.com/office/drawing/2014/main" id="{664C4472-4D26-4C93-BFE5-5E5B67846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115" y="4572001"/>
            <a:ext cx="3429000" cy="2286000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E85596CA-EEE4-47E7-8C51-8C70BB4B25BE}"/>
              </a:ext>
            </a:extLst>
          </p:cNvPr>
          <p:cNvGrpSpPr/>
          <p:nvPr/>
        </p:nvGrpSpPr>
        <p:grpSpPr>
          <a:xfrm>
            <a:off x="5176610" y="4736390"/>
            <a:ext cx="1266822" cy="1928673"/>
            <a:chOff x="6378605" y="365125"/>
            <a:chExt cx="1603353" cy="2706464"/>
          </a:xfrm>
        </p:grpSpPr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462618EC-E343-43D0-943F-8D631EC15D00}"/>
                </a:ext>
              </a:extLst>
            </p:cNvPr>
            <p:cNvSpPr/>
            <p:nvPr/>
          </p:nvSpPr>
          <p:spPr>
            <a:xfrm>
              <a:off x="6378605" y="1032557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x</a:t>
              </a:r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ABCF3780-A3A2-4B51-A927-761916962685}"/>
                </a:ext>
              </a:extLst>
            </p:cNvPr>
            <p:cNvSpPr/>
            <p:nvPr/>
          </p:nvSpPr>
          <p:spPr>
            <a:xfrm>
              <a:off x="6378605" y="1910220"/>
              <a:ext cx="457200" cy="4572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y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流程图: 接点 36">
                  <a:extLst>
                    <a:ext uri="{FF2B5EF4-FFF2-40B4-BE49-F238E27FC236}">
                      <a16:creationId xmlns:a16="http://schemas.microsoft.com/office/drawing/2014/main" id="{20F54430-5B40-4B5A-B9CD-9C97CC99B08F}"/>
                    </a:ext>
                  </a:extLst>
                </p:cNvPr>
                <p:cNvSpPr/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流程图: 接点 36">
                  <a:extLst>
                    <a:ext uri="{FF2B5EF4-FFF2-40B4-BE49-F238E27FC236}">
                      <a16:creationId xmlns:a16="http://schemas.microsoft.com/office/drawing/2014/main" id="{20F54430-5B40-4B5A-B9CD-9C97CC99B0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365125"/>
                  <a:ext cx="457200" cy="457200"/>
                </a:xfrm>
                <a:prstGeom prst="flowChartConnector">
                  <a:avLst/>
                </a:prstGeom>
                <a:blipFill>
                  <a:blip r:embed="rId12"/>
                  <a:stretch>
                    <a:fillRect l="-6557" b="-727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流程图: 接点 37">
                  <a:extLst>
                    <a:ext uri="{FF2B5EF4-FFF2-40B4-BE49-F238E27FC236}">
                      <a16:creationId xmlns:a16="http://schemas.microsoft.com/office/drawing/2014/main" id="{3EFE91D1-DDD2-4419-8156-A1576DD74ABA}"/>
                    </a:ext>
                  </a:extLst>
                </p:cNvPr>
                <p:cNvSpPr/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流程图: 接点 41">
                  <a:extLst>
                    <a:ext uri="{FF2B5EF4-FFF2-40B4-BE49-F238E27FC236}">
                      <a16:creationId xmlns:a16="http://schemas.microsoft.com/office/drawing/2014/main" id="{18F352EA-F566-46D0-9304-77654E4AE4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1489757"/>
                  <a:ext cx="457200" cy="457200"/>
                </a:xfrm>
                <a:prstGeom prst="flowChartConnector">
                  <a:avLst/>
                </a:prstGeom>
                <a:blipFill>
                  <a:blip r:embed="rId13"/>
                  <a:stretch>
                    <a:fillRect l="-6557" b="-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流程图: 接点 38">
                  <a:extLst>
                    <a:ext uri="{FF2B5EF4-FFF2-40B4-BE49-F238E27FC236}">
                      <a16:creationId xmlns:a16="http://schemas.microsoft.com/office/drawing/2014/main" id="{4337CC48-3400-4817-A37D-AB9668B206A4}"/>
                    </a:ext>
                  </a:extLst>
                </p:cNvPr>
                <p:cNvSpPr/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流程图: 接点 43">
                  <a:extLst>
                    <a:ext uri="{FF2B5EF4-FFF2-40B4-BE49-F238E27FC236}">
                      <a16:creationId xmlns:a16="http://schemas.microsoft.com/office/drawing/2014/main" id="{E620B1D8-C20D-400C-8DE4-243D0DF516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758" y="2614389"/>
                  <a:ext cx="457200" cy="457200"/>
                </a:xfrm>
                <a:prstGeom prst="flowChartConnector">
                  <a:avLst/>
                </a:prstGeom>
                <a:blipFill>
                  <a:blip r:embed="rId14"/>
                  <a:stretch>
                    <a:fillRect l="-6557" b="-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9F4E17C8-BD27-4A96-9A26-D345E580D7BD}"/>
                </a:ext>
              </a:extLst>
            </p:cNvPr>
            <p:cNvCxnSpPr>
              <a:cxnSpLocks/>
              <a:stCxn id="37" idx="3"/>
              <a:endCxn id="35" idx="6"/>
            </p:cNvCxnSpPr>
            <p:nvPr/>
          </p:nvCxnSpPr>
          <p:spPr>
            <a:xfrm flipH="1">
              <a:off x="6835805" y="755370"/>
              <a:ext cx="755908" cy="5057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702CFDC-AA24-4314-AB18-408CC3B826B8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6835805" y="1261157"/>
              <a:ext cx="688953" cy="457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3B265D3-3AD8-4E64-8E4B-04AAC9C336C6}"/>
                </a:ext>
              </a:extLst>
            </p:cNvPr>
            <p:cNvCxnSpPr>
              <a:cxnSpLocks/>
              <a:stCxn id="35" idx="6"/>
              <a:endCxn id="39" idx="1"/>
            </p:cNvCxnSpPr>
            <p:nvPr/>
          </p:nvCxnSpPr>
          <p:spPr>
            <a:xfrm>
              <a:off x="6835805" y="1261157"/>
              <a:ext cx="755908" cy="1420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3C658A5C-A7AA-4C1A-AE06-3B344F63D230}"/>
                </a:ext>
              </a:extLst>
            </p:cNvPr>
            <p:cNvCxnSpPr>
              <a:cxnSpLocks/>
              <a:stCxn id="36" idx="6"/>
              <a:endCxn id="39" idx="1"/>
            </p:cNvCxnSpPr>
            <p:nvPr/>
          </p:nvCxnSpPr>
          <p:spPr>
            <a:xfrm>
              <a:off x="6835805" y="2138820"/>
              <a:ext cx="755908" cy="542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44AADA6-3D8C-4413-9747-71628E52E686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6835805" y="1718357"/>
              <a:ext cx="688953" cy="4204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5A2FF8D-5A7F-4094-907B-A203B6C1508B}"/>
                </a:ext>
              </a:extLst>
            </p:cNvPr>
            <p:cNvCxnSpPr>
              <a:cxnSpLocks/>
              <a:stCxn id="36" idx="6"/>
              <a:endCxn id="37" idx="3"/>
            </p:cNvCxnSpPr>
            <p:nvPr/>
          </p:nvCxnSpPr>
          <p:spPr>
            <a:xfrm flipV="1">
              <a:off x="6835805" y="755370"/>
              <a:ext cx="755908" cy="138345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70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/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/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  <a:blipFill>
                <a:blip r:embed="rId3"/>
                <a:stretch>
                  <a:fillRect l="-57143" r="-2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/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482292BC-04F3-4FB2-81A0-299A3D7620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/>
          <a:stretch/>
        </p:blipFill>
        <p:spPr>
          <a:xfrm>
            <a:off x="-1510" y="2286750"/>
            <a:ext cx="3126450" cy="2286000"/>
          </a:xfrm>
          <a:prstGeom prst="rect">
            <a:avLst/>
          </a:prstGeom>
        </p:spPr>
      </p:pic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D4A43E4E-2DA5-41FF-A818-EF4971F75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" y="-3194"/>
            <a:ext cx="3429000" cy="2286000"/>
          </a:xfrm>
          <a:prstGeom prst="rect">
            <a:avLst/>
          </a:prstGeom>
        </p:spPr>
      </p:pic>
      <p:pic>
        <p:nvPicPr>
          <p:cNvPr id="21" name="图片 20" descr="图片包含 屏幕截图&#10;&#10;描述已自动生成">
            <a:extLst>
              <a:ext uri="{FF2B5EF4-FFF2-40B4-BE49-F238E27FC236}">
                <a16:creationId xmlns:a16="http://schemas.microsoft.com/office/drawing/2014/main" id="{B1A09E17-6E07-4E66-B5F0-1F9BB699F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7" y="4575194"/>
            <a:ext cx="3429000" cy="2286000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C21037F9-1366-4A3C-9F09-2D80FC9CA7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r="8333"/>
          <a:stretch/>
        </p:blipFill>
        <p:spPr>
          <a:xfrm>
            <a:off x="5833758" y="1073921"/>
            <a:ext cx="3038151" cy="2286000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E1751331-CACF-4A98-9FDE-A8E05671A4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r="10139"/>
          <a:stretch/>
        </p:blipFill>
        <p:spPr>
          <a:xfrm>
            <a:off x="5874316" y="3729188"/>
            <a:ext cx="2957037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/>
              <p:nvPr/>
            </p:nvSpPr>
            <p:spPr>
              <a:xfrm>
                <a:off x="3112620" y="3154488"/>
                <a:ext cx="2513035" cy="738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0.76280726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2.25921584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−0.08714611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−1.85339349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−0.33013767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−1.66884415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20" y="3154488"/>
                <a:ext cx="2513035" cy="738536"/>
              </a:xfrm>
              <a:prstGeom prst="rect">
                <a:avLst/>
              </a:prstGeom>
              <a:blipFill>
                <a:blip r:embed="rId10"/>
                <a:stretch>
                  <a:fillRect r="-15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 descr="图片包含 屏幕截图&#10;&#10;描述已自动生成">
            <a:extLst>
              <a:ext uri="{FF2B5EF4-FFF2-40B4-BE49-F238E27FC236}">
                <a16:creationId xmlns:a16="http://schemas.microsoft.com/office/drawing/2014/main" id="{89E02270-D345-4BDE-888E-DAAB0A20CD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9"/>
          <a:stretch/>
        </p:blipFill>
        <p:spPr>
          <a:xfrm>
            <a:off x="8871909" y="4568806"/>
            <a:ext cx="3127258" cy="2286000"/>
          </a:xfrm>
          <a:prstGeom prst="rect">
            <a:avLst/>
          </a:prstGeom>
        </p:spPr>
      </p:pic>
      <p:pic>
        <p:nvPicPr>
          <p:cNvPr id="50" name="图片 49" descr="图片包含 屏幕截图&#10;&#10;描述已自动生成">
            <a:extLst>
              <a:ext uri="{FF2B5EF4-FFF2-40B4-BE49-F238E27FC236}">
                <a16:creationId xmlns:a16="http://schemas.microsoft.com/office/drawing/2014/main" id="{694B99E0-4EC1-4EBA-9527-7DE8E109DA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9"/>
          <a:stretch/>
        </p:blipFill>
        <p:spPr>
          <a:xfrm>
            <a:off x="8874962" y="2282806"/>
            <a:ext cx="3124205" cy="228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6F2AAE7-ECBB-462C-9AC8-E27E6056B3F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8"/>
          <a:stretch/>
        </p:blipFill>
        <p:spPr>
          <a:xfrm>
            <a:off x="8871909" y="-3194"/>
            <a:ext cx="3038151" cy="2286000"/>
          </a:xfrm>
          <a:prstGeom prst="rect">
            <a:avLst/>
          </a:prstGeom>
        </p:spPr>
      </p:pic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E45F3EAC-5502-42EF-A1CB-9F879C9A2D07}"/>
              </a:ext>
            </a:extLst>
          </p:cNvPr>
          <p:cNvSpPr/>
          <p:nvPr/>
        </p:nvSpPr>
        <p:spPr>
          <a:xfrm>
            <a:off x="479396" y="5383457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94B85EB5-39D1-489C-AE3C-A3A2553C7E4E}"/>
              </a:ext>
            </a:extLst>
          </p:cNvPr>
          <p:cNvSpPr/>
          <p:nvPr/>
        </p:nvSpPr>
        <p:spPr>
          <a:xfrm>
            <a:off x="9385179" y="5301885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EFBE2DA4-C6D8-434B-B791-BB2B78AA870F}"/>
              </a:ext>
            </a:extLst>
          </p:cNvPr>
          <p:cNvSpPr/>
          <p:nvPr/>
        </p:nvSpPr>
        <p:spPr>
          <a:xfrm>
            <a:off x="498633" y="3131319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EFEE0681-BF29-4AB4-B31D-7EA8F6AE7EE3}"/>
              </a:ext>
            </a:extLst>
          </p:cNvPr>
          <p:cNvSpPr/>
          <p:nvPr/>
        </p:nvSpPr>
        <p:spPr>
          <a:xfrm>
            <a:off x="9385179" y="3145310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405190C-B4A4-49AB-A671-B812F3F183AF}"/>
                  </a:ext>
                </a:extLst>
              </p:cNvPr>
              <p:cNvSpPr/>
              <p:nvPr/>
            </p:nvSpPr>
            <p:spPr>
              <a:xfrm>
                <a:off x="3047441" y="240597"/>
                <a:ext cx="6097118" cy="896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受到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剖分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影响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并非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来源于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而是来源于每层的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并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通过误差传播公式将剖分效果逐层向前传播累加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2405190C-B4A4-49AB-A671-B812F3F18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441" y="240597"/>
                <a:ext cx="6097118" cy="896015"/>
              </a:xfrm>
              <a:prstGeom prst="rect">
                <a:avLst/>
              </a:prstGeom>
              <a:blipFill>
                <a:blip r:embed="rId1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031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/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486E4C4-D164-40B4-8DB7-4809CFB15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07" y="6115456"/>
                <a:ext cx="2830070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/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B70820E-7A69-42C6-9EF8-848F0E7F5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28924" y="3933559"/>
                <a:ext cx="45719" cy="377643"/>
              </a:xfrm>
              <a:prstGeom prst="rect">
                <a:avLst/>
              </a:prstGeom>
              <a:blipFill>
                <a:blip r:embed="rId3"/>
                <a:stretch>
                  <a:fillRect l="-57143" r="-2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/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ACDE9F8-8886-4212-A605-51CE8F88F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32" y="4049443"/>
                <a:ext cx="42030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 descr="图片包含 屏幕截图&#10;&#10;描述已自动生成">
            <a:extLst>
              <a:ext uri="{FF2B5EF4-FFF2-40B4-BE49-F238E27FC236}">
                <a16:creationId xmlns:a16="http://schemas.microsoft.com/office/drawing/2014/main" id="{F7515F35-0187-4CE3-A53C-2D77093E4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00" y="1299043"/>
            <a:ext cx="4125600" cy="2750400"/>
          </a:xfrm>
          <a:prstGeom prst="rect">
            <a:avLst/>
          </a:prstGeom>
        </p:spPr>
      </p:pic>
      <p:pic>
        <p:nvPicPr>
          <p:cNvPr id="23" name="图片 22" descr="图片包含 屏幕截图&#10;&#10;描述已自动生成">
            <a:extLst>
              <a:ext uri="{FF2B5EF4-FFF2-40B4-BE49-F238E27FC236}">
                <a16:creationId xmlns:a16="http://schemas.microsoft.com/office/drawing/2014/main" id="{2B674B6B-D6A7-4925-AA76-A82BC8D39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400" y="4107600"/>
            <a:ext cx="4125600" cy="2750400"/>
          </a:xfrm>
          <a:prstGeom prst="rect">
            <a:avLst/>
          </a:prstGeom>
        </p:spPr>
      </p:pic>
      <p:pic>
        <p:nvPicPr>
          <p:cNvPr id="24" name="图片 23" descr="图片包含 屏幕截图&#10;&#10;描述已自动生成">
            <a:extLst>
              <a:ext uri="{FF2B5EF4-FFF2-40B4-BE49-F238E27FC236}">
                <a16:creationId xmlns:a16="http://schemas.microsoft.com/office/drawing/2014/main" id="{86E80F72-36AB-4315-B23F-2C76C69057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r="11326"/>
          <a:stretch/>
        </p:blipFill>
        <p:spPr>
          <a:xfrm>
            <a:off x="4823649" y="2703322"/>
            <a:ext cx="3550771" cy="2750400"/>
          </a:xfrm>
          <a:prstGeom prst="rect">
            <a:avLst/>
          </a:prstGeom>
        </p:spPr>
      </p:pic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74D0883C-3C02-4D9A-9857-02C9D80E3F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/>
          <a:stretch/>
        </p:blipFill>
        <p:spPr>
          <a:xfrm>
            <a:off x="0" y="3992400"/>
            <a:ext cx="3988499" cy="2750400"/>
          </a:xfrm>
          <a:prstGeom prst="rect">
            <a:avLst/>
          </a:prstGeom>
        </p:spPr>
      </p:pic>
      <p:pic>
        <p:nvPicPr>
          <p:cNvPr id="26" name="图片 25" descr="图片包含 屏幕截图&#10;&#10;描述已自动生成">
            <a:extLst>
              <a:ext uri="{FF2B5EF4-FFF2-40B4-BE49-F238E27FC236}">
                <a16:creationId xmlns:a16="http://schemas.microsoft.com/office/drawing/2014/main" id="{81B393C5-1CED-494E-B87C-0457986115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r="9634"/>
          <a:stretch/>
        </p:blipFill>
        <p:spPr>
          <a:xfrm>
            <a:off x="0" y="1256780"/>
            <a:ext cx="3591078" cy="275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/>
              <p:nvPr/>
            </p:nvSpPr>
            <p:spPr>
              <a:xfrm>
                <a:off x="3405231" y="3722154"/>
                <a:ext cx="1518104" cy="467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−0.21272103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CN" altLang="en-US" dirty="0"/>
                                  <m:t>0.0040813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0FC1B5-4B7E-44FC-AB91-8A83CCE15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31" y="3722154"/>
                <a:ext cx="1518104" cy="467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505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592C21A1-FD8A-40BD-A12A-FE587022B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/>
          <a:stretch/>
        </p:blipFill>
        <p:spPr>
          <a:xfrm>
            <a:off x="-1510" y="2286750"/>
            <a:ext cx="3126450" cy="22860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20B9F4A6-D9C7-4CF5-B885-F139A9C1C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" y="-3194"/>
            <a:ext cx="3429000" cy="2286000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4A04377D-AF19-44F7-A7EE-2BEE90BD1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7" y="4575194"/>
            <a:ext cx="3429000" cy="22860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415345AD-7099-4B7E-8642-98446A3E8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3" y="2286750"/>
            <a:ext cx="3429000" cy="2286000"/>
          </a:xfrm>
          <a:prstGeom prst="rect">
            <a:avLst/>
          </a:prstGeom>
        </p:spPr>
      </p:pic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6513F8B6-A935-4B40-8128-E0382ACF8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9" y="4554879"/>
            <a:ext cx="3429000" cy="2286000"/>
          </a:xfrm>
          <a:prstGeom prst="rect">
            <a:avLst/>
          </a:prstGeom>
        </p:spPr>
      </p:pic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id="{1C45FFD3-C6B7-43D7-A036-0A0BE4D50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9" y="14677"/>
            <a:ext cx="3429000" cy="228600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1399310A-6D53-4B70-93D5-0B4EBB2F2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05" y="4575194"/>
            <a:ext cx="3429000" cy="2286000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77E55D17-0682-4021-BD93-506A0A5C76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05" y="2277948"/>
            <a:ext cx="3429000" cy="228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D6DEC5-CC82-402C-9BB0-A0647109D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05" y="14677"/>
            <a:ext cx="3429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E26ED57-5217-42FC-9EB9-C0795FCEFDEC}"/>
                  </a:ext>
                </a:extLst>
              </p:cNvPr>
              <p:cNvSpPr/>
              <p:nvPr/>
            </p:nvSpPr>
            <p:spPr>
              <a:xfrm>
                <a:off x="10105648" y="106136"/>
                <a:ext cx="2020799" cy="2300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每层的</m:t>
                      </m:r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、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和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可见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剖分相乘得到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再通过误差传播公式传播到上层。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E26ED57-5217-42FC-9EB9-C0795FCEF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648" y="106136"/>
                <a:ext cx="2020799" cy="2300117"/>
              </a:xfrm>
              <a:prstGeom prst="rect">
                <a:avLst/>
              </a:prstGeom>
              <a:blipFill>
                <a:blip r:embed="rId11"/>
                <a:stretch>
                  <a:fillRect l="-2719" r="-2417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398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6DEB5D58-1C86-4288-BD22-080A6598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15" y="4557324"/>
            <a:ext cx="3429000" cy="2286000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031EE9F6-8A3D-4D57-B0E7-C300285A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5" y="2292492"/>
            <a:ext cx="3429000" cy="2286000"/>
          </a:xfrm>
          <a:prstGeom prst="rect">
            <a:avLst/>
          </a:prstGeom>
        </p:spPr>
      </p:pic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20C20675-051B-4C34-80E0-CBE502F9E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26" y="-27758"/>
            <a:ext cx="3429000" cy="2286000"/>
          </a:xfrm>
          <a:prstGeom prst="rect">
            <a:avLst/>
          </a:prstGeom>
        </p:spPr>
      </p:pic>
      <p:pic>
        <p:nvPicPr>
          <p:cNvPr id="17" name="图片 16" descr="图片包含 屏幕截图&#10;&#10;描述已自动生成">
            <a:extLst>
              <a:ext uri="{FF2B5EF4-FFF2-40B4-BE49-F238E27FC236}">
                <a16:creationId xmlns:a16="http://schemas.microsoft.com/office/drawing/2014/main" id="{F3B9F3D2-8600-47FC-B782-768B36E76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26" y="4557324"/>
            <a:ext cx="3429000" cy="2286000"/>
          </a:xfrm>
          <a:prstGeom prst="rect">
            <a:avLst/>
          </a:prstGeom>
        </p:spPr>
      </p:pic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23275830-854A-4B1B-B46B-E172994E80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37" y="2298984"/>
            <a:ext cx="3429000" cy="2286000"/>
          </a:xfrm>
          <a:prstGeom prst="rect">
            <a:avLst/>
          </a:prstGeom>
        </p:spPr>
      </p:pic>
      <p:pic>
        <p:nvPicPr>
          <p:cNvPr id="22" name="图片 21" descr="图片包含 屏幕截图&#10;&#10;描述已自动生成">
            <a:extLst>
              <a:ext uri="{FF2B5EF4-FFF2-40B4-BE49-F238E27FC236}">
                <a16:creationId xmlns:a16="http://schemas.microsoft.com/office/drawing/2014/main" id="{A0640BAF-699A-4E26-AFF4-A6FCDD19E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85" y="-27660"/>
            <a:ext cx="3429000" cy="2286000"/>
          </a:xfrm>
          <a:prstGeom prst="rect">
            <a:avLst/>
          </a:prstGeom>
        </p:spPr>
      </p:pic>
      <p:pic>
        <p:nvPicPr>
          <p:cNvPr id="24" name="图片 23" descr="图片包含 屏幕截图&#10;&#10;描述已自动生成">
            <a:extLst>
              <a:ext uri="{FF2B5EF4-FFF2-40B4-BE49-F238E27FC236}">
                <a16:creationId xmlns:a16="http://schemas.microsoft.com/office/drawing/2014/main" id="{7C2DF307-DC73-4B82-9F46-209771ED0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492"/>
            <a:ext cx="3429000" cy="2286000"/>
          </a:xfrm>
          <a:prstGeom prst="rect">
            <a:avLst/>
          </a:prstGeom>
        </p:spPr>
      </p:pic>
      <p:pic>
        <p:nvPicPr>
          <p:cNvPr id="26" name="图片 25" descr="图片包含 屏幕截图&#10;&#10;描述已自动生成">
            <a:extLst>
              <a:ext uri="{FF2B5EF4-FFF2-40B4-BE49-F238E27FC236}">
                <a16:creationId xmlns:a16="http://schemas.microsoft.com/office/drawing/2014/main" id="{36B2EE61-F6B5-425E-B98E-866D0C1623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60"/>
            <a:ext cx="3429000" cy="2286000"/>
          </a:xfrm>
          <a:prstGeom prst="rect">
            <a:avLst/>
          </a:prstGeom>
        </p:spPr>
      </p:pic>
      <p:pic>
        <p:nvPicPr>
          <p:cNvPr id="28" name="图片 27" descr="图片包含 屏幕截图&#10;&#10;描述已自动生成">
            <a:extLst>
              <a:ext uri="{FF2B5EF4-FFF2-40B4-BE49-F238E27FC236}">
                <a16:creationId xmlns:a16="http://schemas.microsoft.com/office/drawing/2014/main" id="{21EC536F-3F2B-4F52-925B-30E2A0C11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0306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2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A47E3EDE-08BB-453E-B0FC-986E4DD0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" y="0"/>
            <a:ext cx="3126600" cy="2084400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ADD8557D-4B0E-47D3-9104-86FC063A2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3600"/>
            <a:ext cx="3126600" cy="2084400"/>
          </a:xfrm>
          <a:prstGeom prst="rect">
            <a:avLst/>
          </a:prstGeom>
        </p:spPr>
      </p:pic>
      <p:pic>
        <p:nvPicPr>
          <p:cNvPr id="13" name="图片 12" descr="图片包含 屏幕截图&#10;&#10;描述已自动生成">
            <a:extLst>
              <a:ext uri="{FF2B5EF4-FFF2-40B4-BE49-F238E27FC236}">
                <a16:creationId xmlns:a16="http://schemas.microsoft.com/office/drawing/2014/main" id="{C38925CA-CBC2-4EC6-A94C-F4712AD03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" y="2386800"/>
            <a:ext cx="3126600" cy="2084400"/>
          </a:xfrm>
          <a:prstGeom prst="rect">
            <a:avLst/>
          </a:prstGeom>
        </p:spPr>
      </p:pic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977BB14D-1E51-4220-A2B4-49103CEC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56" y="4773600"/>
            <a:ext cx="3126600" cy="2084400"/>
          </a:xfrm>
          <a:prstGeom prst="rect">
            <a:avLst/>
          </a:prstGeom>
        </p:spPr>
      </p:pic>
      <p:pic>
        <p:nvPicPr>
          <p:cNvPr id="14" name="图片 13" descr="图片包含 屏幕截图&#10;&#10;描述已自动生成">
            <a:extLst>
              <a:ext uri="{FF2B5EF4-FFF2-40B4-BE49-F238E27FC236}">
                <a16:creationId xmlns:a16="http://schemas.microsoft.com/office/drawing/2014/main" id="{DA9A30CD-ECB8-4154-9312-8CD3328EB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56" y="2386800"/>
            <a:ext cx="3126600" cy="2084400"/>
          </a:xfrm>
          <a:prstGeom prst="rect">
            <a:avLst/>
          </a:prstGeom>
        </p:spPr>
      </p:pic>
      <p:pic>
        <p:nvPicPr>
          <p:cNvPr id="16" name="图片 15" descr="图片包含 屏幕截图&#10;&#10;描述已自动生成">
            <a:extLst>
              <a:ext uri="{FF2B5EF4-FFF2-40B4-BE49-F238E27FC236}">
                <a16:creationId xmlns:a16="http://schemas.microsoft.com/office/drawing/2014/main" id="{45AB7DE1-EA72-4313-8D36-EA7F1DB32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56" y="0"/>
            <a:ext cx="3126600" cy="2084400"/>
          </a:xfrm>
          <a:prstGeom prst="rect">
            <a:avLst/>
          </a:prstGeom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19252DE9-5B95-48CA-B5BE-8386FCA2B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98" y="4773600"/>
            <a:ext cx="3126600" cy="2084400"/>
          </a:xfrm>
          <a:prstGeom prst="rect">
            <a:avLst/>
          </a:prstGeom>
        </p:spPr>
      </p:pic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B6649AB3-EE24-406B-B9E6-FE6849C23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98" y="2386800"/>
            <a:ext cx="3126600" cy="2084400"/>
          </a:xfrm>
          <a:prstGeom prst="rect">
            <a:avLst/>
          </a:prstGeom>
        </p:spPr>
      </p:pic>
      <p:pic>
        <p:nvPicPr>
          <p:cNvPr id="22" name="图片 21" descr="图片包含 屏幕截图&#10;&#10;描述已自动生成">
            <a:extLst>
              <a:ext uri="{FF2B5EF4-FFF2-40B4-BE49-F238E27FC236}">
                <a16:creationId xmlns:a16="http://schemas.microsoft.com/office/drawing/2014/main" id="{6C35578A-36F9-4A4C-BEC5-6F25FC4E7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98" y="0"/>
            <a:ext cx="3126600" cy="2084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F6692F8-8859-4E6E-9363-9CCC514376FB}"/>
              </a:ext>
            </a:extLst>
          </p:cNvPr>
          <p:cNvSpPr txBox="1"/>
          <p:nvPr/>
        </p:nvSpPr>
        <p:spPr>
          <a:xfrm>
            <a:off x="10066404" y="167780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500epoch</a:t>
            </a:r>
            <a:r>
              <a:rPr lang="zh-CN" altLang="en-US" dirty="0"/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4066456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屏幕截图&#10;&#10;描述已自动生成">
            <a:extLst>
              <a:ext uri="{FF2B5EF4-FFF2-40B4-BE49-F238E27FC236}">
                <a16:creationId xmlns:a16="http://schemas.microsoft.com/office/drawing/2014/main" id="{AA22C488-E4E2-4196-8BE5-006734492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25"/>
            <a:ext cx="3126600" cy="2084400"/>
          </a:xfrm>
          <a:prstGeom prst="rect">
            <a:avLst/>
          </a:prstGeom>
        </p:spPr>
      </p:pic>
      <p:pic>
        <p:nvPicPr>
          <p:cNvPr id="17" name="图片 16" descr="图片包含 屏幕截图&#10;&#10;描述已自动生成">
            <a:extLst>
              <a:ext uri="{FF2B5EF4-FFF2-40B4-BE49-F238E27FC236}">
                <a16:creationId xmlns:a16="http://schemas.microsoft.com/office/drawing/2014/main" id="{65B02245-F6E5-4032-8B2E-5F55EECA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800"/>
            <a:ext cx="3126600" cy="2084400"/>
          </a:xfrm>
          <a:prstGeom prst="rect">
            <a:avLst/>
          </a:prstGeom>
        </p:spPr>
      </p:pic>
      <p:pic>
        <p:nvPicPr>
          <p:cNvPr id="20" name="图片 19" descr="图片包含 屏幕截图&#10;&#10;描述已自动生成">
            <a:extLst>
              <a:ext uri="{FF2B5EF4-FFF2-40B4-BE49-F238E27FC236}">
                <a16:creationId xmlns:a16="http://schemas.microsoft.com/office/drawing/2014/main" id="{3CFAED31-F287-4995-A17D-AC6886FEE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8393"/>
            <a:ext cx="3126600" cy="2084400"/>
          </a:xfrm>
          <a:prstGeom prst="rect">
            <a:avLst/>
          </a:prstGeom>
        </p:spPr>
      </p:pic>
      <p:pic>
        <p:nvPicPr>
          <p:cNvPr id="22" name="图片 21" descr="图片包含 屏幕截图&#10;&#10;描述已自动生成">
            <a:extLst>
              <a:ext uri="{FF2B5EF4-FFF2-40B4-BE49-F238E27FC236}">
                <a16:creationId xmlns:a16="http://schemas.microsoft.com/office/drawing/2014/main" id="{A813E1EF-05EE-4EB0-B6E2-0ACCD2207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02" y="4678393"/>
            <a:ext cx="3126600" cy="2084400"/>
          </a:xfrm>
          <a:prstGeom prst="rect">
            <a:avLst/>
          </a:prstGeom>
        </p:spPr>
      </p:pic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91A73C55-CC35-4196-87EC-8E7707E7B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4" y="4678393"/>
            <a:ext cx="3126600" cy="2084400"/>
          </a:xfrm>
          <a:prstGeom prst="rect">
            <a:avLst/>
          </a:prstGeom>
        </p:spPr>
      </p:pic>
      <p:pic>
        <p:nvPicPr>
          <p:cNvPr id="27" name="图片 26" descr="图片包含 屏幕截图&#10;&#10;描述已自动生成">
            <a:extLst>
              <a:ext uri="{FF2B5EF4-FFF2-40B4-BE49-F238E27FC236}">
                <a16:creationId xmlns:a16="http://schemas.microsoft.com/office/drawing/2014/main" id="{F789E83E-0A73-4FC3-B8DA-D54968654D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00" y="2386800"/>
            <a:ext cx="3126600" cy="2084400"/>
          </a:xfrm>
          <a:prstGeom prst="rect">
            <a:avLst/>
          </a:prstGeom>
        </p:spPr>
      </p:pic>
      <p:pic>
        <p:nvPicPr>
          <p:cNvPr id="29" name="图片 28" descr="图片包含 屏幕截图&#10;&#10;描述已自动生成">
            <a:extLst>
              <a:ext uri="{FF2B5EF4-FFF2-40B4-BE49-F238E27FC236}">
                <a16:creationId xmlns:a16="http://schemas.microsoft.com/office/drawing/2014/main" id="{2A29275D-CFB7-4810-B257-677AC9CC4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4" y="78025"/>
            <a:ext cx="3126600" cy="2084400"/>
          </a:xfrm>
          <a:prstGeom prst="rect">
            <a:avLst/>
          </a:prstGeom>
        </p:spPr>
      </p:pic>
      <p:pic>
        <p:nvPicPr>
          <p:cNvPr id="31" name="图片 30" descr="图片包含 屏幕截图&#10;&#10;描述已自动生成">
            <a:extLst>
              <a:ext uri="{FF2B5EF4-FFF2-40B4-BE49-F238E27FC236}">
                <a16:creationId xmlns:a16="http://schemas.microsoft.com/office/drawing/2014/main" id="{A701BE0C-2025-4380-BB9B-CFD074608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02" y="78025"/>
            <a:ext cx="3126600" cy="2084400"/>
          </a:xfrm>
          <a:prstGeom prst="rect">
            <a:avLst/>
          </a:prstGeom>
        </p:spPr>
      </p:pic>
      <p:pic>
        <p:nvPicPr>
          <p:cNvPr id="33" name="图片 32" descr="图片包含 屏幕截图&#10;&#10;描述已自动生成">
            <a:extLst>
              <a:ext uri="{FF2B5EF4-FFF2-40B4-BE49-F238E27FC236}">
                <a16:creationId xmlns:a16="http://schemas.microsoft.com/office/drawing/2014/main" id="{AAC7800C-4CA8-4EF4-8FFB-E0B2E08A5E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00" y="2490397"/>
            <a:ext cx="3126600" cy="20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屏幕截图&#10;&#10;描述已自动生成">
            <a:extLst>
              <a:ext uri="{FF2B5EF4-FFF2-40B4-BE49-F238E27FC236}">
                <a16:creationId xmlns:a16="http://schemas.microsoft.com/office/drawing/2014/main" id="{D911002D-019B-4E60-8579-6FC572484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65" y="847566"/>
            <a:ext cx="4293035" cy="2865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F3AED0-2445-4923-8DAC-30CB732C9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72" y="3992400"/>
            <a:ext cx="4293035" cy="2865600"/>
          </a:xfrm>
          <a:prstGeom prst="rect">
            <a:avLst/>
          </a:prstGeom>
        </p:spPr>
      </p:pic>
      <p:pic>
        <p:nvPicPr>
          <p:cNvPr id="25" name="图片 24" descr="图片包含 屏幕截图&#10;&#10;描述已自动生成">
            <a:extLst>
              <a:ext uri="{FF2B5EF4-FFF2-40B4-BE49-F238E27FC236}">
                <a16:creationId xmlns:a16="http://schemas.microsoft.com/office/drawing/2014/main" id="{27AE1C08-D083-405B-B4FB-A752F15CA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72" y="847566"/>
            <a:ext cx="4293036" cy="2865600"/>
          </a:xfrm>
          <a:prstGeom prst="rect">
            <a:avLst/>
          </a:prstGeom>
        </p:spPr>
      </p:pic>
      <p:pic>
        <p:nvPicPr>
          <p:cNvPr id="29" name="图片 28" descr="图片包含 屏幕截图&#10;&#10;描述已自动生成">
            <a:extLst>
              <a:ext uri="{FF2B5EF4-FFF2-40B4-BE49-F238E27FC236}">
                <a16:creationId xmlns:a16="http://schemas.microsoft.com/office/drawing/2014/main" id="{E0394488-DCE4-442A-AF66-F8FF5D841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65"/>
          <a:stretch/>
        </p:blipFill>
        <p:spPr>
          <a:xfrm>
            <a:off x="194203" y="847566"/>
            <a:ext cx="3633391" cy="2865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1D6573-555D-4CE1-951B-34A06E59FC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9"/>
          <a:stretch/>
        </p:blipFill>
        <p:spPr>
          <a:xfrm>
            <a:off x="0" y="3992400"/>
            <a:ext cx="3632793" cy="286560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84CB3CA-92E2-46D5-AE2A-83FB2104E366}"/>
              </a:ext>
            </a:extLst>
          </p:cNvPr>
          <p:cNvSpPr txBox="1"/>
          <p:nvPr/>
        </p:nvSpPr>
        <p:spPr>
          <a:xfrm>
            <a:off x="4329485" y="187303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第一层隐层 </a:t>
            </a:r>
            <a:r>
              <a:rPr lang="en-US" altLang="zh-CN" sz="2800" dirty="0"/>
              <a:t>2-3</a:t>
            </a:r>
            <a:endParaRPr lang="zh-CN" altLang="en-US" sz="2800" dirty="0"/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DDE358E5-987E-4D17-A020-E48A769731CD}"/>
              </a:ext>
            </a:extLst>
          </p:cNvPr>
          <p:cNvSpPr/>
          <p:nvPr/>
        </p:nvSpPr>
        <p:spPr>
          <a:xfrm>
            <a:off x="9271095" y="4659832"/>
            <a:ext cx="457200" cy="4572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x</a:t>
            </a: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006E97F4-4439-439D-9D88-26399C41DB01}"/>
              </a:ext>
            </a:extLst>
          </p:cNvPr>
          <p:cNvSpPr/>
          <p:nvPr/>
        </p:nvSpPr>
        <p:spPr>
          <a:xfrm>
            <a:off x="9271095" y="5537495"/>
            <a:ext cx="457200" cy="4572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流程图: 接点 67">
                <a:extLst>
                  <a:ext uri="{FF2B5EF4-FFF2-40B4-BE49-F238E27FC236}">
                    <a16:creationId xmlns:a16="http://schemas.microsoft.com/office/drawing/2014/main" id="{B4966E10-9739-446F-887C-8A8E087144F8}"/>
                  </a:ext>
                </a:extLst>
              </p:cNvPr>
              <p:cNvSpPr/>
              <p:nvPr/>
            </p:nvSpPr>
            <p:spPr>
              <a:xfrm>
                <a:off x="10417248" y="3992400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流程图: 接点 67">
                <a:extLst>
                  <a:ext uri="{FF2B5EF4-FFF2-40B4-BE49-F238E27FC236}">
                    <a16:creationId xmlns:a16="http://schemas.microsoft.com/office/drawing/2014/main" id="{B4966E10-9739-446F-887C-8A8E08714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48" y="3992400"/>
                <a:ext cx="457200" cy="457200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流程图: 接点 68">
                <a:extLst>
                  <a:ext uri="{FF2B5EF4-FFF2-40B4-BE49-F238E27FC236}">
                    <a16:creationId xmlns:a16="http://schemas.microsoft.com/office/drawing/2014/main" id="{CF6C38E7-D378-4D0D-AD5F-344C094ABC2D}"/>
                  </a:ext>
                </a:extLst>
              </p:cNvPr>
              <p:cNvSpPr/>
              <p:nvPr/>
            </p:nvSpPr>
            <p:spPr>
              <a:xfrm>
                <a:off x="10417248" y="5117032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流程图: 接点 68">
                <a:extLst>
                  <a:ext uri="{FF2B5EF4-FFF2-40B4-BE49-F238E27FC236}">
                    <a16:creationId xmlns:a16="http://schemas.microsoft.com/office/drawing/2014/main" id="{CF6C38E7-D378-4D0D-AD5F-344C094AB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48" y="5117032"/>
                <a:ext cx="457200" cy="457200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流程图: 接点 69">
                <a:extLst>
                  <a:ext uri="{FF2B5EF4-FFF2-40B4-BE49-F238E27FC236}">
                    <a16:creationId xmlns:a16="http://schemas.microsoft.com/office/drawing/2014/main" id="{D5E59BD3-C4B7-4C1F-9041-ABBCE8C122E5}"/>
                  </a:ext>
                </a:extLst>
              </p:cNvPr>
              <p:cNvSpPr/>
              <p:nvPr/>
            </p:nvSpPr>
            <p:spPr>
              <a:xfrm>
                <a:off x="10417248" y="6241664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流程图: 接点 69">
                <a:extLst>
                  <a:ext uri="{FF2B5EF4-FFF2-40B4-BE49-F238E27FC236}">
                    <a16:creationId xmlns:a16="http://schemas.microsoft.com/office/drawing/2014/main" id="{D5E59BD3-C4B7-4C1F-9041-ABBCE8C12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248" y="6241664"/>
                <a:ext cx="457200" cy="457200"/>
              </a:xfrm>
              <a:prstGeom prst="flowChartConnector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1B96AA00-A018-4616-8770-5CB73F459A62}"/>
              </a:ext>
            </a:extLst>
          </p:cNvPr>
          <p:cNvCxnSpPr>
            <a:cxnSpLocks/>
            <a:stCxn id="68" idx="3"/>
            <a:endCxn id="66" idx="6"/>
          </p:cNvCxnSpPr>
          <p:nvPr/>
        </p:nvCxnSpPr>
        <p:spPr>
          <a:xfrm flipH="1">
            <a:off x="9728295" y="4382645"/>
            <a:ext cx="755908" cy="505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0F9D6D2E-33BE-406C-86D0-98516212B3D2}"/>
              </a:ext>
            </a:extLst>
          </p:cNvPr>
          <p:cNvCxnSpPr>
            <a:cxnSpLocks/>
            <a:stCxn id="66" idx="6"/>
            <a:endCxn id="69" idx="2"/>
          </p:cNvCxnSpPr>
          <p:nvPr/>
        </p:nvCxnSpPr>
        <p:spPr>
          <a:xfrm>
            <a:off x="9728295" y="4888432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78F02ED-7B4A-45A7-AA3A-01D5C5B1CD59}"/>
              </a:ext>
            </a:extLst>
          </p:cNvPr>
          <p:cNvCxnSpPr>
            <a:cxnSpLocks/>
            <a:stCxn id="66" idx="6"/>
            <a:endCxn id="70" idx="1"/>
          </p:cNvCxnSpPr>
          <p:nvPr/>
        </p:nvCxnSpPr>
        <p:spPr>
          <a:xfrm>
            <a:off x="9728295" y="4888432"/>
            <a:ext cx="755908" cy="142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0D81E4C-8BF3-440A-912F-42D026CA7A29}"/>
              </a:ext>
            </a:extLst>
          </p:cNvPr>
          <p:cNvCxnSpPr>
            <a:cxnSpLocks/>
            <a:stCxn id="67" idx="6"/>
            <a:endCxn id="70" idx="1"/>
          </p:cNvCxnSpPr>
          <p:nvPr/>
        </p:nvCxnSpPr>
        <p:spPr>
          <a:xfrm>
            <a:off x="9728295" y="5766095"/>
            <a:ext cx="755908" cy="542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4DAF760A-071A-4960-A328-499B65044490}"/>
              </a:ext>
            </a:extLst>
          </p:cNvPr>
          <p:cNvCxnSpPr>
            <a:cxnSpLocks/>
            <a:stCxn id="67" idx="6"/>
            <a:endCxn id="69" idx="2"/>
          </p:cNvCxnSpPr>
          <p:nvPr/>
        </p:nvCxnSpPr>
        <p:spPr>
          <a:xfrm flipV="1">
            <a:off x="9728295" y="5345632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86FBF62-F690-49D2-A75C-30F1360ACD8C}"/>
              </a:ext>
            </a:extLst>
          </p:cNvPr>
          <p:cNvCxnSpPr>
            <a:cxnSpLocks/>
            <a:stCxn id="67" idx="6"/>
            <a:endCxn id="68" idx="3"/>
          </p:cNvCxnSpPr>
          <p:nvPr/>
        </p:nvCxnSpPr>
        <p:spPr>
          <a:xfrm flipV="1">
            <a:off x="9728295" y="4382645"/>
            <a:ext cx="755908" cy="1383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328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E331D1-A280-4314-BEE2-B0C0CE7DD5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766218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zh-CN" altLang="en-US" dirty="0"/>
                  <a:t>激活区域与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CN" altLang="en-US" dirty="0"/>
                  <a:t>的关系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E331D1-A280-4314-BEE2-B0C0CE7DD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766218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089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B79E7-36E2-439F-A978-A9F6E629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4737" cy="2883158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873E5B9-AA70-48D8-BD4F-8806E912E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" y="2883158"/>
            <a:ext cx="4324736" cy="2883157"/>
          </a:xfrm>
          <a:prstGeom prst="rect">
            <a:avLst/>
          </a:prstGeom>
        </p:spPr>
      </p:pic>
      <p:pic>
        <p:nvPicPr>
          <p:cNvPr id="19" name="图片 18" descr="图片包含 屏幕截图&#10;&#10;描述已自动生成">
            <a:extLst>
              <a:ext uri="{FF2B5EF4-FFF2-40B4-BE49-F238E27FC236}">
                <a16:creationId xmlns:a16="http://schemas.microsoft.com/office/drawing/2014/main" id="{B8188195-0C66-497C-AF4F-FCED389CA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20" y="0"/>
            <a:ext cx="4324737" cy="2883158"/>
          </a:xfrm>
          <a:prstGeom prst="rect">
            <a:avLst/>
          </a:prstGeom>
        </p:spPr>
      </p:pic>
      <p:pic>
        <p:nvPicPr>
          <p:cNvPr id="21" name="图片 20" descr="图片包含 屏幕截图&#10;&#10;描述已自动生成">
            <a:extLst>
              <a:ext uri="{FF2B5EF4-FFF2-40B4-BE49-F238E27FC236}">
                <a16:creationId xmlns:a16="http://schemas.microsoft.com/office/drawing/2014/main" id="{FA4E3DE7-A276-4129-AB01-DD80F536F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31" y="2883158"/>
            <a:ext cx="4324738" cy="2883159"/>
          </a:xfrm>
          <a:prstGeom prst="rect">
            <a:avLst/>
          </a:prstGeom>
        </p:spPr>
      </p:pic>
      <p:pic>
        <p:nvPicPr>
          <p:cNvPr id="27" name="图片 26" descr="图片包含 屏幕截图&#10;&#10;描述已自动生成">
            <a:extLst>
              <a:ext uri="{FF2B5EF4-FFF2-40B4-BE49-F238E27FC236}">
                <a16:creationId xmlns:a16="http://schemas.microsoft.com/office/drawing/2014/main" id="{88318530-2E7C-48D2-878B-F46FE62CC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11" y="2883157"/>
            <a:ext cx="4324737" cy="2883158"/>
          </a:xfrm>
          <a:prstGeom prst="rect">
            <a:avLst/>
          </a:prstGeom>
        </p:spPr>
      </p:pic>
      <p:pic>
        <p:nvPicPr>
          <p:cNvPr id="23" name="图片 22" descr="图片包含 屏幕截图&#10;&#10;描述已自动生成">
            <a:extLst>
              <a:ext uri="{FF2B5EF4-FFF2-40B4-BE49-F238E27FC236}">
                <a16:creationId xmlns:a16="http://schemas.microsoft.com/office/drawing/2014/main" id="{633510B9-5D4F-46E0-B1DB-74B3DBE77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89" y="0"/>
            <a:ext cx="4324739" cy="2883159"/>
          </a:xfrm>
          <a:prstGeom prst="rect">
            <a:avLst/>
          </a:prstGeom>
        </p:spPr>
      </p:pic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95E143CD-6C2A-45D7-AF7B-148929280E3C}"/>
              </a:ext>
            </a:extLst>
          </p:cNvPr>
          <p:cNvSpPr/>
          <p:nvPr/>
        </p:nvSpPr>
        <p:spPr>
          <a:xfrm>
            <a:off x="703331" y="3981181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20D95FB4-5481-480B-9942-E845F68462B5}"/>
              </a:ext>
            </a:extLst>
          </p:cNvPr>
          <p:cNvSpPr/>
          <p:nvPr/>
        </p:nvSpPr>
        <p:spPr>
          <a:xfrm>
            <a:off x="622465" y="1130679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CC97C418-BED5-452D-BD6A-5EA7E31EECE7}"/>
              </a:ext>
            </a:extLst>
          </p:cNvPr>
          <p:cNvSpPr/>
          <p:nvPr/>
        </p:nvSpPr>
        <p:spPr>
          <a:xfrm>
            <a:off x="8828313" y="3974842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F5943CA3-1791-4949-A0E9-A045F4D29D04}"/>
              </a:ext>
            </a:extLst>
          </p:cNvPr>
          <p:cNvSpPr/>
          <p:nvPr/>
        </p:nvSpPr>
        <p:spPr>
          <a:xfrm>
            <a:off x="8728787" y="1088666"/>
            <a:ext cx="479394" cy="47580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8A00FFC-408B-48D7-BCD7-6AFED92A8877}"/>
              </a:ext>
            </a:extLst>
          </p:cNvPr>
          <p:cNvSpPr txBox="1"/>
          <p:nvPr/>
        </p:nvSpPr>
        <p:spPr>
          <a:xfrm>
            <a:off x="7716863" y="9572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激活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7EED32-5AB5-4A44-A552-A7D9AE79140D}"/>
              </a:ext>
            </a:extLst>
          </p:cNvPr>
          <p:cNvSpPr txBox="1"/>
          <p:nvPr/>
        </p:nvSpPr>
        <p:spPr>
          <a:xfrm>
            <a:off x="3782455" y="39624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激活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E3864C4-1B04-4F00-BA1A-834D08BEA804}"/>
              </a:ext>
            </a:extLst>
          </p:cNvPr>
          <p:cNvSpPr txBox="1"/>
          <p:nvPr/>
        </p:nvSpPr>
        <p:spPr>
          <a:xfrm>
            <a:off x="3551623" y="10722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未激活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67CEDD-D4F3-4331-9908-F209DF46B8DB}"/>
              </a:ext>
            </a:extLst>
          </p:cNvPr>
          <p:cNvSpPr txBox="1"/>
          <p:nvPr/>
        </p:nvSpPr>
        <p:spPr>
          <a:xfrm>
            <a:off x="538996" y="49269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剖分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4B4101-4465-47E8-B8FF-7FC836D9340C}"/>
              </a:ext>
            </a:extLst>
          </p:cNvPr>
          <p:cNvSpPr txBox="1"/>
          <p:nvPr/>
        </p:nvSpPr>
        <p:spPr>
          <a:xfrm>
            <a:off x="520793" y="2074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未剖分</a:t>
            </a:r>
          </a:p>
        </p:txBody>
      </p:sp>
    </p:spTree>
    <p:extLst>
      <p:ext uri="{BB962C8B-B14F-4D97-AF65-F5344CB8AC3E}">
        <p14:creationId xmlns:p14="http://schemas.microsoft.com/office/powerpoint/2010/main" val="366568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3B79E7-36E2-439F-A978-A9F6E629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90"/>
            <a:ext cx="4355130" cy="2903420"/>
          </a:xfrm>
          <a:prstGeom prst="rect">
            <a:avLst/>
          </a:prstGeom>
        </p:spPr>
      </p:pic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B873E5B9-AA70-48D8-BD4F-8806E912E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9910"/>
            <a:ext cx="4355130" cy="2903420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4C18B48C-D416-477D-B100-292D0B571B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r="11998"/>
          <a:stretch/>
        </p:blipFill>
        <p:spPr>
          <a:xfrm>
            <a:off x="3984002" y="2922483"/>
            <a:ext cx="3685592" cy="2903420"/>
          </a:xfrm>
          <a:prstGeom prst="rect">
            <a:avLst/>
          </a:prstGeom>
        </p:spPr>
      </p:pic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80671B53-DDED-47A0-94B4-616CA791286D}"/>
              </a:ext>
            </a:extLst>
          </p:cNvPr>
          <p:cNvSpPr/>
          <p:nvPr/>
        </p:nvSpPr>
        <p:spPr>
          <a:xfrm>
            <a:off x="4458012" y="3892576"/>
            <a:ext cx="588045" cy="60431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1675886D-380A-458D-BCE9-83CA909125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r="11914"/>
          <a:stretch/>
        </p:blipFill>
        <p:spPr>
          <a:xfrm>
            <a:off x="7772476" y="1290712"/>
            <a:ext cx="4431702" cy="3493249"/>
          </a:xfrm>
          <a:prstGeom prst="rect">
            <a:avLst/>
          </a:prstGeom>
        </p:spPr>
      </p:pic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95E143CD-6C2A-45D7-AF7B-148929280E3C}"/>
              </a:ext>
            </a:extLst>
          </p:cNvPr>
          <p:cNvSpPr/>
          <p:nvPr/>
        </p:nvSpPr>
        <p:spPr>
          <a:xfrm>
            <a:off x="8395784" y="2576783"/>
            <a:ext cx="588045" cy="60431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屏幕截图&#10;&#10;描述已自动生成">
            <a:extLst>
              <a:ext uri="{FF2B5EF4-FFF2-40B4-BE49-F238E27FC236}">
                <a16:creationId xmlns:a16="http://schemas.microsoft.com/office/drawing/2014/main" id="{958A2C8F-7157-4B45-B732-B9153D2518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" r="11532"/>
          <a:stretch/>
        </p:blipFill>
        <p:spPr>
          <a:xfrm>
            <a:off x="3984002" y="133917"/>
            <a:ext cx="3685592" cy="2903420"/>
          </a:xfrm>
          <a:prstGeom prst="rect">
            <a:avLst/>
          </a:prstGeom>
        </p:spPr>
      </p:pic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8559F70C-F767-41F2-B069-192E46EDD35D}"/>
              </a:ext>
            </a:extLst>
          </p:cNvPr>
          <p:cNvSpPr/>
          <p:nvPr/>
        </p:nvSpPr>
        <p:spPr>
          <a:xfrm>
            <a:off x="4458013" y="1226042"/>
            <a:ext cx="588045" cy="60431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C5F5C29-E7B3-4B0F-A895-996F3C24B06A}"/>
                  </a:ext>
                </a:extLst>
              </p:cNvPr>
              <p:cNvSpPr txBox="1"/>
              <p:nvPr/>
            </p:nvSpPr>
            <p:spPr>
              <a:xfrm>
                <a:off x="7455018" y="6047268"/>
                <a:ext cx="2830070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zh-CN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C5F5C29-E7B3-4B0F-A895-996F3C24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18" y="6047268"/>
                <a:ext cx="2830070" cy="489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0CFC59B-6160-4882-B4A3-5EFC0585470A}"/>
                  </a:ext>
                </a:extLst>
              </p:cNvPr>
              <p:cNvSpPr/>
              <p:nvPr/>
            </p:nvSpPr>
            <p:spPr>
              <a:xfrm>
                <a:off x="2535357" y="6047268"/>
                <a:ext cx="1577676" cy="896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·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0CFC59B-6160-4882-B4A3-5EFC05854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57" y="6047268"/>
                <a:ext cx="1577676" cy="896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1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/>
              <p:nvPr/>
            </p:nvSpPr>
            <p:spPr>
              <a:xfrm>
                <a:off x="303889" y="402981"/>
                <a:ext cx="3504293" cy="282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9" y="402981"/>
                <a:ext cx="3504293" cy="282513"/>
              </a:xfrm>
              <a:prstGeom prst="rect">
                <a:avLst/>
              </a:prstGeom>
              <a:blipFill>
                <a:blip r:embed="rId3"/>
                <a:stretch>
                  <a:fillRect l="-1043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05E139-0918-4C62-B1C0-602550C48805}"/>
                  </a:ext>
                </a:extLst>
              </p:cNvPr>
              <p:cNvSpPr txBox="1"/>
              <p:nvPr/>
            </p:nvSpPr>
            <p:spPr>
              <a:xfrm>
                <a:off x="4923792" y="391930"/>
                <a:ext cx="1496307" cy="28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505E139-0918-4C62-B1C0-602550C48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2" y="391930"/>
                <a:ext cx="1496307" cy="281552"/>
              </a:xfrm>
              <a:prstGeom prst="rect">
                <a:avLst/>
              </a:prstGeom>
              <a:blipFill>
                <a:blip r:embed="rId4"/>
                <a:stretch>
                  <a:fillRect l="-1633" t="-2174" r="-53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F1A876-909F-4D40-8751-BFA677E7E4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02804" y="717690"/>
            <a:ext cx="3520972" cy="28665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06D85F-F4D9-4C13-8FEB-FD178F38A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1" y="717689"/>
            <a:ext cx="4299789" cy="2866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1B61C4-DA08-46C6-9A7F-F5AB6CBD1664}"/>
                  </a:ext>
                </a:extLst>
              </p:cNvPr>
              <p:cNvSpPr txBox="1"/>
              <p:nvPr/>
            </p:nvSpPr>
            <p:spPr>
              <a:xfrm>
                <a:off x="303889" y="3708961"/>
                <a:ext cx="3504293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1B61C4-DA08-46C6-9A7F-F5AB6CBD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9" y="3708961"/>
                <a:ext cx="3504293" cy="282834"/>
              </a:xfrm>
              <a:prstGeom prst="rect">
                <a:avLst/>
              </a:prstGeom>
              <a:blipFill>
                <a:blip r:embed="rId7"/>
                <a:stretch>
                  <a:fillRect l="-1043" t="-2128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4E3DCDF-C42D-499E-A75D-C888E701F8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02804" y="3991474"/>
            <a:ext cx="3520972" cy="2866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5BCAA5-E315-47F0-8A07-0C7ECEEFB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80" y="3991474"/>
            <a:ext cx="4299789" cy="2866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919BE70-5068-4902-831D-18CCBA1C81AD}"/>
                  </a:ext>
                </a:extLst>
              </p:cNvPr>
              <p:cNvSpPr txBox="1"/>
              <p:nvPr/>
            </p:nvSpPr>
            <p:spPr>
              <a:xfrm>
                <a:off x="4923792" y="3708961"/>
                <a:ext cx="1496307" cy="28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919BE70-5068-4902-831D-18CCBA1C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2" y="3708961"/>
                <a:ext cx="1496307" cy="282129"/>
              </a:xfrm>
              <a:prstGeom prst="rect">
                <a:avLst/>
              </a:prstGeom>
              <a:blipFill>
                <a:blip r:embed="rId10"/>
                <a:stretch>
                  <a:fillRect l="-1633" t="-2128" r="-530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465C9043-A74E-4C03-B595-F16D565A4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11" y="717689"/>
            <a:ext cx="4299789" cy="2866526"/>
          </a:xfrm>
          <a:prstGeom prst="rect">
            <a:avLst/>
          </a:prstGeom>
        </p:spPr>
      </p:pic>
      <p:pic>
        <p:nvPicPr>
          <p:cNvPr id="32" name="图片 31" descr="图片包含 文字&#10;&#10;描述已自动生成">
            <a:extLst>
              <a:ext uri="{FF2B5EF4-FFF2-40B4-BE49-F238E27FC236}">
                <a16:creationId xmlns:a16="http://schemas.microsoft.com/office/drawing/2014/main" id="{2C92707B-AC73-4EB2-A943-DCE74BE8F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11" y="3991090"/>
            <a:ext cx="4299789" cy="28665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A11951D-FC86-4461-B673-2B1E3D79BEEE}"/>
              </a:ext>
            </a:extLst>
          </p:cNvPr>
          <p:cNvSpPr txBox="1"/>
          <p:nvPr/>
        </p:nvSpPr>
        <p:spPr>
          <a:xfrm>
            <a:off x="9556342" y="21017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第二层隐层 </a:t>
            </a:r>
            <a:r>
              <a:rPr lang="en-US" altLang="zh-CN" sz="2800" dirty="0"/>
              <a:t>3-2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13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/>
              <p:nvPr/>
            </p:nvSpPr>
            <p:spPr>
              <a:xfrm>
                <a:off x="303889" y="402981"/>
                <a:ext cx="3504293" cy="282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E12E4CC-945E-4B3E-9B01-D8C84C2F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9" y="402981"/>
                <a:ext cx="3504293" cy="282513"/>
              </a:xfrm>
              <a:prstGeom prst="rect">
                <a:avLst/>
              </a:prstGeom>
              <a:blipFill>
                <a:blip r:embed="rId3"/>
                <a:stretch>
                  <a:fillRect l="-1043" t="-2174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1B61C4-DA08-46C6-9A7F-F5AB6CBD1664}"/>
                  </a:ext>
                </a:extLst>
              </p:cNvPr>
              <p:cNvSpPr txBox="1"/>
              <p:nvPr/>
            </p:nvSpPr>
            <p:spPr>
              <a:xfrm>
                <a:off x="303889" y="3708961"/>
                <a:ext cx="3504293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D1B61C4-DA08-46C6-9A7F-F5AB6CBD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9" y="3708961"/>
                <a:ext cx="3504293" cy="282834"/>
              </a:xfrm>
              <a:prstGeom prst="rect">
                <a:avLst/>
              </a:prstGeom>
              <a:blipFill>
                <a:blip r:embed="rId4"/>
                <a:stretch>
                  <a:fillRect l="-1043" t="-2128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5875540-CEAE-4D27-BD40-8B719FFF4B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1"/>
          <a:stretch/>
        </p:blipFill>
        <p:spPr>
          <a:xfrm>
            <a:off x="4299788" y="842435"/>
            <a:ext cx="3504293" cy="28665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4C711-FBAD-4BDC-93E9-4A3A71794D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1"/>
          <a:stretch/>
        </p:blipFill>
        <p:spPr>
          <a:xfrm>
            <a:off x="4299790" y="3991474"/>
            <a:ext cx="3504292" cy="28665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C7B6273-BF48-4B4F-B948-09E134DE8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073"/>
            <a:ext cx="4299789" cy="2866526"/>
          </a:xfrm>
          <a:prstGeom prst="rect">
            <a:avLst/>
          </a:prstGeom>
        </p:spPr>
      </p:pic>
      <p:pic>
        <p:nvPicPr>
          <p:cNvPr id="20" name="图片 19" descr="图片包含 文字&#10;&#10;描述已自动生成">
            <a:extLst>
              <a:ext uri="{FF2B5EF4-FFF2-40B4-BE49-F238E27FC236}">
                <a16:creationId xmlns:a16="http://schemas.microsoft.com/office/drawing/2014/main" id="{A7E3E3BF-0901-4810-84F7-9016C9BCA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1474"/>
            <a:ext cx="4299789" cy="286652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3169DB1-AA5F-49B8-AE03-664C00B89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13" y="2417114"/>
            <a:ext cx="4299791" cy="286652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F13933D-94F0-45E9-8724-830AD8F79787}"/>
              </a:ext>
            </a:extLst>
          </p:cNvPr>
          <p:cNvSpPr txBox="1"/>
          <p:nvPr/>
        </p:nvSpPr>
        <p:spPr>
          <a:xfrm>
            <a:off x="9556342" y="21017"/>
            <a:ext cx="263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第二层隐层 </a:t>
            </a:r>
            <a:r>
              <a:rPr lang="en-US" altLang="zh-CN" sz="2800" dirty="0"/>
              <a:t>3-2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363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11075795-6AD5-479E-BEDC-7875922E6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00" y="3991474"/>
            <a:ext cx="4299792" cy="2866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305736-C411-4FC4-8CCA-C103EE457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212136" y="562474"/>
            <a:ext cx="3520972" cy="2866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FD2E0-2E57-4DC5-A585-ADDBCFF022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20"/>
          <a:stretch/>
        </p:blipFill>
        <p:spPr>
          <a:xfrm>
            <a:off x="0" y="498024"/>
            <a:ext cx="3520971" cy="28667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7598D4-BD4F-4385-B646-9CD24473CA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2"/>
          <a:stretch/>
        </p:blipFill>
        <p:spPr>
          <a:xfrm>
            <a:off x="3545414" y="498267"/>
            <a:ext cx="3520971" cy="28665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6E1878-4F49-4F78-A5C9-65BA7C809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638" y="498024"/>
            <a:ext cx="4300154" cy="28667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4EE49D-5269-428F-9129-3EB4BEEAA9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3"/>
          <a:stretch/>
        </p:blipFill>
        <p:spPr>
          <a:xfrm>
            <a:off x="0" y="3991474"/>
            <a:ext cx="3520971" cy="2866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6D0BB-D58D-4840-B8DF-B8D79D031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644" y="3991474"/>
            <a:ext cx="4299789" cy="28665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8ACF209-4957-4DAE-9CB0-8AE925A58A40}"/>
              </a:ext>
            </a:extLst>
          </p:cNvPr>
          <p:cNvSpPr txBox="1"/>
          <p:nvPr/>
        </p:nvSpPr>
        <p:spPr>
          <a:xfrm>
            <a:off x="4325975" y="39254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第一层的分割情况 </a:t>
            </a:r>
            <a:r>
              <a:rPr lang="en-US" altLang="zh-CN" sz="2800" dirty="0"/>
              <a:t>2-3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38FBB5-1A05-4DA7-A4CB-7D1046F82FC4}"/>
              </a:ext>
            </a:extLst>
          </p:cNvPr>
          <p:cNvSpPr txBox="1"/>
          <p:nvPr/>
        </p:nvSpPr>
        <p:spPr>
          <a:xfrm>
            <a:off x="4239562" y="3364793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第二层的分割情况 </a:t>
            </a:r>
            <a:r>
              <a:rPr lang="en-US" altLang="zh-CN" sz="2800" dirty="0"/>
              <a:t>3-2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384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F33821C-72E8-4865-858F-492DE4FB3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7" y="189723"/>
            <a:ext cx="5715000" cy="3810000"/>
          </a:xfrm>
          <a:prstGeom prst="rect">
            <a:avLst/>
          </a:prstGeom>
        </p:spPr>
      </p:pic>
      <p:pic>
        <p:nvPicPr>
          <p:cNvPr id="11" name="图片 10" descr="图片包含 屏幕截图&#10;&#10;描述已自动生成">
            <a:extLst>
              <a:ext uri="{FF2B5EF4-FFF2-40B4-BE49-F238E27FC236}">
                <a16:creationId xmlns:a16="http://schemas.microsoft.com/office/drawing/2014/main" id="{7FAC0ADC-DDB8-4650-AEB3-614DA5084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57" y="189723"/>
            <a:ext cx="5715000" cy="381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615F6AAF-8972-410D-A7BF-B02E00E42585}"/>
                  </a:ext>
                </a:extLst>
              </p:cNvPr>
              <p:cNvSpPr/>
              <p:nvPr/>
            </p:nvSpPr>
            <p:spPr>
              <a:xfrm>
                <a:off x="5140268" y="3961813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流程图: 接点 14">
                <a:extLst>
                  <a:ext uri="{FF2B5EF4-FFF2-40B4-BE49-F238E27FC236}">
                    <a16:creationId xmlns:a16="http://schemas.microsoft.com/office/drawing/2014/main" id="{615F6AAF-8972-410D-A7BF-B02E00E42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68" y="3961813"/>
                <a:ext cx="457200" cy="457200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A1A9B2F7-B6E3-499B-B17E-8DA7FB7A4AA9}"/>
                  </a:ext>
                </a:extLst>
              </p:cNvPr>
              <p:cNvSpPr/>
              <p:nvPr/>
            </p:nvSpPr>
            <p:spPr>
              <a:xfrm>
                <a:off x="5140268" y="5086445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流程图: 接点 16">
                <a:extLst>
                  <a:ext uri="{FF2B5EF4-FFF2-40B4-BE49-F238E27FC236}">
                    <a16:creationId xmlns:a16="http://schemas.microsoft.com/office/drawing/2014/main" id="{A1A9B2F7-B6E3-499B-B17E-8DA7FB7A4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68" y="5086445"/>
                <a:ext cx="457200" cy="457200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流程图: 接点 18">
                <a:extLst>
                  <a:ext uri="{FF2B5EF4-FFF2-40B4-BE49-F238E27FC236}">
                    <a16:creationId xmlns:a16="http://schemas.microsoft.com/office/drawing/2014/main" id="{57341CF7-026F-4099-8128-A33CB7117253}"/>
                  </a:ext>
                </a:extLst>
              </p:cNvPr>
              <p:cNvSpPr/>
              <p:nvPr/>
            </p:nvSpPr>
            <p:spPr>
              <a:xfrm>
                <a:off x="5140268" y="6211077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流程图: 接点 18">
                <a:extLst>
                  <a:ext uri="{FF2B5EF4-FFF2-40B4-BE49-F238E27FC236}">
                    <a16:creationId xmlns:a16="http://schemas.microsoft.com/office/drawing/2014/main" id="{57341CF7-026F-4099-8128-A33CB711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268" y="6211077"/>
                <a:ext cx="457200" cy="457200"/>
              </a:xfrm>
              <a:prstGeom prst="flowChartConnector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894D23B8-C903-4F24-B96A-F46620567081}"/>
                  </a:ext>
                </a:extLst>
              </p:cNvPr>
              <p:cNvSpPr/>
              <p:nvPr/>
            </p:nvSpPr>
            <p:spPr>
              <a:xfrm>
                <a:off x="6286421" y="4629245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894D23B8-C903-4F24-B96A-F46620567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21" y="4629245"/>
                <a:ext cx="457200" cy="457200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流程图: 接点 21">
                <a:extLst>
                  <a:ext uri="{FF2B5EF4-FFF2-40B4-BE49-F238E27FC236}">
                    <a16:creationId xmlns:a16="http://schemas.microsoft.com/office/drawing/2014/main" id="{E7C4E574-9B76-4982-85E8-A2EA5AB62B48}"/>
                  </a:ext>
                </a:extLst>
              </p:cNvPr>
              <p:cNvSpPr/>
              <p:nvPr/>
            </p:nvSpPr>
            <p:spPr>
              <a:xfrm>
                <a:off x="6286421" y="5506908"/>
                <a:ext cx="457200" cy="457200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流程图: 接点 21">
                <a:extLst>
                  <a:ext uri="{FF2B5EF4-FFF2-40B4-BE49-F238E27FC236}">
                    <a16:creationId xmlns:a16="http://schemas.microsoft.com/office/drawing/2014/main" id="{E7C4E574-9B76-4982-85E8-A2EA5AB62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21" y="5506908"/>
                <a:ext cx="457200" cy="457200"/>
              </a:xfrm>
              <a:prstGeom prst="flowChartConnector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D6045ED-710D-46C9-8D78-5CC41A35AD17}"/>
              </a:ext>
            </a:extLst>
          </p:cNvPr>
          <p:cNvCxnSpPr>
            <a:cxnSpLocks/>
            <a:stCxn id="15" idx="5"/>
            <a:endCxn id="21" idx="2"/>
          </p:cNvCxnSpPr>
          <p:nvPr/>
        </p:nvCxnSpPr>
        <p:spPr>
          <a:xfrm>
            <a:off x="5530513" y="4352058"/>
            <a:ext cx="755908" cy="505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8C0D6B1-C718-48DD-A883-886A600A7E0C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5597468" y="4857845"/>
            <a:ext cx="688953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17AFE10-E832-47ED-8DE3-694BA1F9D734}"/>
              </a:ext>
            </a:extLst>
          </p:cNvPr>
          <p:cNvCxnSpPr>
            <a:cxnSpLocks/>
            <a:stCxn id="19" idx="7"/>
            <a:endCxn id="21" idx="2"/>
          </p:cNvCxnSpPr>
          <p:nvPr/>
        </p:nvCxnSpPr>
        <p:spPr>
          <a:xfrm flipV="1">
            <a:off x="5530513" y="4857845"/>
            <a:ext cx="755908" cy="142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269FE99-28CD-45CF-A102-7ACC8E08647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5597468" y="5315045"/>
            <a:ext cx="688953" cy="42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F8170BB-6CD6-4AB7-8105-91B5F11674B0}"/>
              </a:ext>
            </a:extLst>
          </p:cNvPr>
          <p:cNvCxnSpPr>
            <a:cxnSpLocks/>
            <a:stCxn id="15" idx="5"/>
            <a:endCxn id="22" idx="2"/>
          </p:cNvCxnSpPr>
          <p:nvPr/>
        </p:nvCxnSpPr>
        <p:spPr>
          <a:xfrm>
            <a:off x="5530513" y="4352058"/>
            <a:ext cx="755908" cy="1383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BF79692-C82E-4736-92B3-11D5B23476E3}"/>
              </a:ext>
            </a:extLst>
          </p:cNvPr>
          <p:cNvCxnSpPr>
            <a:cxnSpLocks/>
            <a:stCxn id="19" idx="7"/>
            <a:endCxn id="22" idx="2"/>
          </p:cNvCxnSpPr>
          <p:nvPr/>
        </p:nvCxnSpPr>
        <p:spPr>
          <a:xfrm flipV="1">
            <a:off x="5530513" y="5735508"/>
            <a:ext cx="755908" cy="542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8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1329</Words>
  <Application>Microsoft Macintosh PowerPoint</Application>
  <PresentationFormat>宽屏</PresentationFormat>
  <Paragraphs>286</Paragraphs>
  <Slides>52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等线</vt:lpstr>
      <vt:lpstr>等线 Light</vt:lpstr>
      <vt:lpstr>Arial</vt:lpstr>
      <vt:lpstr>Cambria Math</vt:lpstr>
      <vt:lpstr>Office 主题​​</vt:lpstr>
      <vt:lpstr>全连接网络 的前向传播和后向传播</vt:lpstr>
      <vt:lpstr>网络结构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网络结构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激活区域与∂l/∂w的关系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全连接网络 的前向传播和后向传播</dc:title>
  <dc:creator>-h-z S</dc:creator>
  <cp:lastModifiedBy>S -h-z</cp:lastModifiedBy>
  <cp:revision>3</cp:revision>
  <dcterms:created xsi:type="dcterms:W3CDTF">2019-08-13T12:06:55Z</dcterms:created>
  <dcterms:modified xsi:type="dcterms:W3CDTF">2020-01-09T09:56:13Z</dcterms:modified>
</cp:coreProperties>
</file>